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11" r:id="rId7"/>
  </p:sldMasterIdLst>
  <p:notesMasterIdLst>
    <p:notesMasterId r:id="rId61"/>
  </p:notesMasterIdLst>
  <p:sldIdLst>
    <p:sldId id="333" r:id="rId8"/>
    <p:sldId id="256" r:id="rId9"/>
    <p:sldId id="257" r:id="rId10"/>
    <p:sldId id="286" r:id="rId11"/>
    <p:sldId id="288" r:id="rId12"/>
    <p:sldId id="293" r:id="rId13"/>
    <p:sldId id="312" r:id="rId14"/>
    <p:sldId id="294" r:id="rId15"/>
    <p:sldId id="301" r:id="rId16"/>
    <p:sldId id="295" r:id="rId17"/>
    <p:sldId id="307" r:id="rId18"/>
    <p:sldId id="309" r:id="rId19"/>
    <p:sldId id="300" r:id="rId20"/>
    <p:sldId id="306" r:id="rId21"/>
    <p:sldId id="298" r:id="rId22"/>
    <p:sldId id="278" r:id="rId23"/>
    <p:sldId id="281" r:id="rId24"/>
    <p:sldId id="304" r:id="rId25"/>
    <p:sldId id="311" r:id="rId26"/>
    <p:sldId id="303" r:id="rId27"/>
    <p:sldId id="313" r:id="rId28"/>
    <p:sldId id="290" r:id="rId29"/>
    <p:sldId id="314" r:id="rId30"/>
    <p:sldId id="263" r:id="rId31"/>
    <p:sldId id="264" r:id="rId32"/>
    <p:sldId id="287" r:id="rId33"/>
    <p:sldId id="315" r:id="rId34"/>
    <p:sldId id="316" r:id="rId35"/>
    <p:sldId id="284" r:id="rId36"/>
    <p:sldId id="289" r:id="rId37"/>
    <p:sldId id="285" r:id="rId38"/>
    <p:sldId id="317" r:id="rId39"/>
    <p:sldId id="291" r:id="rId40"/>
    <p:sldId id="292" r:id="rId41"/>
    <p:sldId id="318" r:id="rId42"/>
    <p:sldId id="319" r:id="rId43"/>
    <p:sldId id="297" r:id="rId44"/>
    <p:sldId id="334" r:id="rId45"/>
    <p:sldId id="259" r:id="rId46"/>
    <p:sldId id="321" r:id="rId47"/>
    <p:sldId id="322" r:id="rId48"/>
    <p:sldId id="323" r:id="rId49"/>
    <p:sldId id="324" r:id="rId50"/>
    <p:sldId id="325" r:id="rId51"/>
    <p:sldId id="326" r:id="rId52"/>
    <p:sldId id="283" r:id="rId53"/>
    <p:sldId id="327" r:id="rId54"/>
    <p:sldId id="328" r:id="rId55"/>
    <p:sldId id="329" r:id="rId56"/>
    <p:sldId id="282" r:id="rId57"/>
    <p:sldId id="330" r:id="rId58"/>
    <p:sldId id="331" r:id="rId59"/>
    <p:sldId id="33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83417B9A-0B07-4144-926B-AC428E2A0EB3}">
          <p14:sldIdLst>
            <p14:sldId id="333"/>
          </p14:sldIdLst>
        </p14:section>
        <p14:section name="Jens" id="{CDEFC7C1-6D6C-4803-8789-6267E185840F}">
          <p14:sldIdLst>
            <p14:sldId id="256"/>
            <p14:sldId id="257"/>
            <p14:sldId id="286"/>
            <p14:sldId id="288"/>
            <p14:sldId id="293"/>
            <p14:sldId id="312"/>
            <p14:sldId id="294"/>
            <p14:sldId id="301"/>
            <p14:sldId id="295"/>
            <p14:sldId id="307"/>
            <p14:sldId id="309"/>
            <p14:sldId id="300"/>
            <p14:sldId id="306"/>
            <p14:sldId id="298"/>
            <p14:sldId id="278"/>
            <p14:sldId id="281"/>
            <p14:sldId id="304"/>
            <p14:sldId id="311"/>
            <p14:sldId id="303"/>
            <p14:sldId id="313"/>
            <p14:sldId id="290"/>
            <p14:sldId id="314"/>
          </p14:sldIdLst>
        </p14:section>
        <p14:section name="Kaja" id="{B5FFAF60-87DF-4BA3-8610-FD02D6ABDB8D}">
          <p14:sldIdLst>
            <p14:sldId id="263"/>
            <p14:sldId id="264"/>
            <p14:sldId id="287"/>
            <p14:sldId id="315"/>
            <p14:sldId id="316"/>
            <p14:sldId id="284"/>
            <p14:sldId id="289"/>
            <p14:sldId id="285"/>
            <p14:sldId id="317"/>
            <p14:sldId id="291"/>
            <p14:sldId id="292"/>
            <p14:sldId id="318"/>
            <p14:sldId id="319"/>
            <p14:sldId id="297"/>
            <p14:sldId id="334"/>
          </p14:sldIdLst>
        </p14:section>
        <p14:section name="Rune" id="{9CD196ED-A138-49BD-9613-99D84286FF36}">
          <p14:sldIdLst>
            <p14:sldId id="259"/>
            <p14:sldId id="321"/>
            <p14:sldId id="322"/>
            <p14:sldId id="323"/>
            <p14:sldId id="324"/>
            <p14:sldId id="325"/>
            <p14:sldId id="326"/>
            <p14:sldId id="283"/>
            <p14:sldId id="327"/>
            <p14:sldId id="328"/>
            <p14:sldId id="329"/>
            <p14:sldId id="282"/>
            <p14:sldId id="330"/>
            <p14:sldId id="331"/>
            <p14:sldId id="3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2FDF54-7E3D-4446-905C-9216C93D266B}" v="1" dt="2024-01-31T22:30:26.180"/>
    <p1510:client id="{959A3FDF-07EF-43FF-A7F9-0783F99159DC}" v="29" dt="2024-01-31T21:18:28.159"/>
    <p1510:client id="{C3CA3327-5480-489A-B423-2FB279661AF5}" v="6" dt="2024-01-31T22:40:12.44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94660"/>
  </p:normalViewPr>
  <p:slideViewPr>
    <p:cSldViewPr snapToGrid="0">
      <p:cViewPr varScale="1">
        <p:scale>
          <a:sx n="80" d="100"/>
          <a:sy n="80" d="100"/>
        </p:scale>
        <p:origin x="672" y="53"/>
      </p:cViewPr>
      <p:guideLst/>
    </p:cSldViewPr>
  </p:slideViewPr>
  <p:notesTextViewPr>
    <p:cViewPr>
      <p:scale>
        <a:sx n="3" d="2"/>
        <a:sy n="3" d="2"/>
      </p:scale>
      <p:origin x="0" y="0"/>
    </p:cViewPr>
  </p:notesTextViewPr>
  <p:sorterViewPr>
    <p:cViewPr>
      <p:scale>
        <a:sx n="80" d="100"/>
        <a:sy n="80" d="100"/>
      </p:scale>
      <p:origin x="0" y="-225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e Fürst Juul" userId="c4b96088-7b52-4c44-b4a9-f9d428cd7471" providerId="ADAL" clId="{C3CA3327-5480-489A-B423-2FB279661AF5}"/>
    <pc:docChg chg="undo redo custSel addSld delSld modSld addMainMaster delMainMaster addSection modSection">
      <pc:chgData name="Ane Fürst Juul" userId="c4b96088-7b52-4c44-b4a9-f9d428cd7471" providerId="ADAL" clId="{C3CA3327-5480-489A-B423-2FB279661AF5}" dt="2024-01-31T22:40:12.442" v="22"/>
      <pc:docMkLst>
        <pc:docMk/>
      </pc:docMkLst>
      <pc:sldChg chg="add">
        <pc:chgData name="Ane Fürst Juul" userId="c4b96088-7b52-4c44-b4a9-f9d428cd7471" providerId="ADAL" clId="{C3CA3327-5480-489A-B423-2FB279661AF5}" dt="2024-01-31T22:33:34.847" v="5"/>
        <pc:sldMkLst>
          <pc:docMk/>
          <pc:sldMk cId="1902941580" sldId="259"/>
        </pc:sldMkLst>
      </pc:sldChg>
      <pc:sldChg chg="add">
        <pc:chgData name="Ane Fürst Juul" userId="c4b96088-7b52-4c44-b4a9-f9d428cd7471" providerId="ADAL" clId="{C3CA3327-5480-489A-B423-2FB279661AF5}" dt="2024-01-31T22:32:43.061" v="2"/>
        <pc:sldMkLst>
          <pc:docMk/>
          <pc:sldMk cId="307796165" sldId="263"/>
        </pc:sldMkLst>
      </pc:sldChg>
      <pc:sldChg chg="add">
        <pc:chgData name="Ane Fürst Juul" userId="c4b96088-7b52-4c44-b4a9-f9d428cd7471" providerId="ADAL" clId="{C3CA3327-5480-489A-B423-2FB279661AF5}" dt="2024-01-31T22:32:43.061" v="2"/>
        <pc:sldMkLst>
          <pc:docMk/>
          <pc:sldMk cId="2563744867" sldId="264"/>
        </pc:sldMkLst>
      </pc:sldChg>
      <pc:sldChg chg="add">
        <pc:chgData name="Ane Fürst Juul" userId="c4b96088-7b52-4c44-b4a9-f9d428cd7471" providerId="ADAL" clId="{C3CA3327-5480-489A-B423-2FB279661AF5}" dt="2024-01-31T22:33:34.847" v="5"/>
        <pc:sldMkLst>
          <pc:docMk/>
          <pc:sldMk cId="4169704892" sldId="282"/>
        </pc:sldMkLst>
      </pc:sldChg>
      <pc:sldChg chg="add">
        <pc:chgData name="Ane Fürst Juul" userId="c4b96088-7b52-4c44-b4a9-f9d428cd7471" providerId="ADAL" clId="{C3CA3327-5480-489A-B423-2FB279661AF5}" dt="2024-01-31T22:33:34.847" v="5"/>
        <pc:sldMkLst>
          <pc:docMk/>
          <pc:sldMk cId="2554099298" sldId="283"/>
        </pc:sldMkLst>
      </pc:sldChg>
      <pc:sldChg chg="add">
        <pc:chgData name="Ane Fürst Juul" userId="c4b96088-7b52-4c44-b4a9-f9d428cd7471" providerId="ADAL" clId="{C3CA3327-5480-489A-B423-2FB279661AF5}" dt="2024-01-31T22:32:43.061" v="2"/>
        <pc:sldMkLst>
          <pc:docMk/>
          <pc:sldMk cId="2522427028" sldId="284"/>
        </pc:sldMkLst>
      </pc:sldChg>
      <pc:sldChg chg="add">
        <pc:chgData name="Ane Fürst Juul" userId="c4b96088-7b52-4c44-b4a9-f9d428cd7471" providerId="ADAL" clId="{C3CA3327-5480-489A-B423-2FB279661AF5}" dt="2024-01-31T22:32:43.061" v="2"/>
        <pc:sldMkLst>
          <pc:docMk/>
          <pc:sldMk cId="1896966637" sldId="285"/>
        </pc:sldMkLst>
      </pc:sldChg>
      <pc:sldChg chg="add">
        <pc:chgData name="Ane Fürst Juul" userId="c4b96088-7b52-4c44-b4a9-f9d428cd7471" providerId="ADAL" clId="{C3CA3327-5480-489A-B423-2FB279661AF5}" dt="2024-01-31T22:32:43.061" v="2"/>
        <pc:sldMkLst>
          <pc:docMk/>
          <pc:sldMk cId="2328654656" sldId="287"/>
        </pc:sldMkLst>
      </pc:sldChg>
      <pc:sldChg chg="add">
        <pc:chgData name="Ane Fürst Juul" userId="c4b96088-7b52-4c44-b4a9-f9d428cd7471" providerId="ADAL" clId="{C3CA3327-5480-489A-B423-2FB279661AF5}" dt="2024-01-31T22:32:43.061" v="2"/>
        <pc:sldMkLst>
          <pc:docMk/>
          <pc:sldMk cId="985049433" sldId="289"/>
        </pc:sldMkLst>
      </pc:sldChg>
      <pc:sldChg chg="add">
        <pc:chgData name="Ane Fürst Juul" userId="c4b96088-7b52-4c44-b4a9-f9d428cd7471" providerId="ADAL" clId="{C3CA3327-5480-489A-B423-2FB279661AF5}" dt="2024-01-31T22:32:43.061" v="2"/>
        <pc:sldMkLst>
          <pc:docMk/>
          <pc:sldMk cId="2523042607" sldId="291"/>
        </pc:sldMkLst>
      </pc:sldChg>
      <pc:sldChg chg="add">
        <pc:chgData name="Ane Fürst Juul" userId="c4b96088-7b52-4c44-b4a9-f9d428cd7471" providerId="ADAL" clId="{C3CA3327-5480-489A-B423-2FB279661AF5}" dt="2024-01-31T22:32:43.061" v="2"/>
        <pc:sldMkLst>
          <pc:docMk/>
          <pc:sldMk cId="1754905456" sldId="292"/>
        </pc:sldMkLst>
      </pc:sldChg>
      <pc:sldChg chg="add">
        <pc:chgData name="Ane Fürst Juul" userId="c4b96088-7b52-4c44-b4a9-f9d428cd7471" providerId="ADAL" clId="{C3CA3327-5480-489A-B423-2FB279661AF5}" dt="2024-01-31T22:32:43.061" v="2"/>
        <pc:sldMkLst>
          <pc:docMk/>
          <pc:sldMk cId="26835465" sldId="297"/>
        </pc:sldMkLst>
      </pc:sldChg>
      <pc:sldChg chg="add">
        <pc:chgData name="Ane Fürst Juul" userId="c4b96088-7b52-4c44-b4a9-f9d428cd7471" providerId="ADAL" clId="{C3CA3327-5480-489A-B423-2FB279661AF5}" dt="2024-01-31T22:32:43.061" v="2"/>
        <pc:sldMkLst>
          <pc:docMk/>
          <pc:sldMk cId="1445746975" sldId="315"/>
        </pc:sldMkLst>
      </pc:sldChg>
      <pc:sldChg chg="add">
        <pc:chgData name="Ane Fürst Juul" userId="c4b96088-7b52-4c44-b4a9-f9d428cd7471" providerId="ADAL" clId="{C3CA3327-5480-489A-B423-2FB279661AF5}" dt="2024-01-31T22:32:43.061" v="2"/>
        <pc:sldMkLst>
          <pc:docMk/>
          <pc:sldMk cId="1543491914" sldId="316"/>
        </pc:sldMkLst>
      </pc:sldChg>
      <pc:sldChg chg="add">
        <pc:chgData name="Ane Fürst Juul" userId="c4b96088-7b52-4c44-b4a9-f9d428cd7471" providerId="ADAL" clId="{C3CA3327-5480-489A-B423-2FB279661AF5}" dt="2024-01-31T22:32:43.061" v="2"/>
        <pc:sldMkLst>
          <pc:docMk/>
          <pc:sldMk cId="285596141" sldId="317"/>
        </pc:sldMkLst>
      </pc:sldChg>
      <pc:sldChg chg="add">
        <pc:chgData name="Ane Fürst Juul" userId="c4b96088-7b52-4c44-b4a9-f9d428cd7471" providerId="ADAL" clId="{C3CA3327-5480-489A-B423-2FB279661AF5}" dt="2024-01-31T22:32:43.061" v="2"/>
        <pc:sldMkLst>
          <pc:docMk/>
          <pc:sldMk cId="2258658833" sldId="318"/>
        </pc:sldMkLst>
      </pc:sldChg>
      <pc:sldChg chg="add">
        <pc:chgData name="Ane Fürst Juul" userId="c4b96088-7b52-4c44-b4a9-f9d428cd7471" providerId="ADAL" clId="{C3CA3327-5480-489A-B423-2FB279661AF5}" dt="2024-01-31T22:32:43.061" v="2"/>
        <pc:sldMkLst>
          <pc:docMk/>
          <pc:sldMk cId="1203014926" sldId="319"/>
        </pc:sldMkLst>
      </pc:sldChg>
      <pc:sldChg chg="addSp delSp add del mod">
        <pc:chgData name="Ane Fürst Juul" userId="c4b96088-7b52-4c44-b4a9-f9d428cd7471" providerId="ADAL" clId="{C3CA3327-5480-489A-B423-2FB279661AF5}" dt="2024-01-31T22:40:06.674" v="21" actId="47"/>
        <pc:sldMkLst>
          <pc:docMk/>
          <pc:sldMk cId="299590313" sldId="320"/>
        </pc:sldMkLst>
        <pc:spChg chg="add del">
          <ac:chgData name="Ane Fürst Juul" userId="c4b96088-7b52-4c44-b4a9-f9d428cd7471" providerId="ADAL" clId="{C3CA3327-5480-489A-B423-2FB279661AF5}" dt="2024-01-31T22:40:04.809" v="20" actId="478"/>
          <ac:spMkLst>
            <pc:docMk/>
            <pc:sldMk cId="299590313" sldId="320"/>
            <ac:spMk id="5" creationId="{70E1A6D5-EFF9-485F-2625-4989B3B6B160}"/>
          </ac:spMkLst>
        </pc:spChg>
      </pc:sldChg>
      <pc:sldChg chg="add">
        <pc:chgData name="Ane Fürst Juul" userId="c4b96088-7b52-4c44-b4a9-f9d428cd7471" providerId="ADAL" clId="{C3CA3327-5480-489A-B423-2FB279661AF5}" dt="2024-01-31T22:33:34.847" v="5"/>
        <pc:sldMkLst>
          <pc:docMk/>
          <pc:sldMk cId="1507057456" sldId="321"/>
        </pc:sldMkLst>
      </pc:sldChg>
      <pc:sldChg chg="add">
        <pc:chgData name="Ane Fürst Juul" userId="c4b96088-7b52-4c44-b4a9-f9d428cd7471" providerId="ADAL" clId="{C3CA3327-5480-489A-B423-2FB279661AF5}" dt="2024-01-31T22:33:34.847" v="5"/>
        <pc:sldMkLst>
          <pc:docMk/>
          <pc:sldMk cId="825051345" sldId="322"/>
        </pc:sldMkLst>
      </pc:sldChg>
      <pc:sldChg chg="add">
        <pc:chgData name="Ane Fürst Juul" userId="c4b96088-7b52-4c44-b4a9-f9d428cd7471" providerId="ADAL" clId="{C3CA3327-5480-489A-B423-2FB279661AF5}" dt="2024-01-31T22:33:34.847" v="5"/>
        <pc:sldMkLst>
          <pc:docMk/>
          <pc:sldMk cId="1344142649" sldId="323"/>
        </pc:sldMkLst>
      </pc:sldChg>
      <pc:sldChg chg="add">
        <pc:chgData name="Ane Fürst Juul" userId="c4b96088-7b52-4c44-b4a9-f9d428cd7471" providerId="ADAL" clId="{C3CA3327-5480-489A-B423-2FB279661AF5}" dt="2024-01-31T22:33:34.847" v="5"/>
        <pc:sldMkLst>
          <pc:docMk/>
          <pc:sldMk cId="2509769445" sldId="324"/>
        </pc:sldMkLst>
      </pc:sldChg>
      <pc:sldChg chg="add">
        <pc:chgData name="Ane Fürst Juul" userId="c4b96088-7b52-4c44-b4a9-f9d428cd7471" providerId="ADAL" clId="{C3CA3327-5480-489A-B423-2FB279661AF5}" dt="2024-01-31T22:33:34.847" v="5"/>
        <pc:sldMkLst>
          <pc:docMk/>
          <pc:sldMk cId="3158128501" sldId="325"/>
        </pc:sldMkLst>
      </pc:sldChg>
      <pc:sldChg chg="add">
        <pc:chgData name="Ane Fürst Juul" userId="c4b96088-7b52-4c44-b4a9-f9d428cd7471" providerId="ADAL" clId="{C3CA3327-5480-489A-B423-2FB279661AF5}" dt="2024-01-31T22:33:34.847" v="5"/>
        <pc:sldMkLst>
          <pc:docMk/>
          <pc:sldMk cId="2251652386" sldId="326"/>
        </pc:sldMkLst>
      </pc:sldChg>
      <pc:sldChg chg="add">
        <pc:chgData name="Ane Fürst Juul" userId="c4b96088-7b52-4c44-b4a9-f9d428cd7471" providerId="ADAL" clId="{C3CA3327-5480-489A-B423-2FB279661AF5}" dt="2024-01-31T22:33:34.847" v="5"/>
        <pc:sldMkLst>
          <pc:docMk/>
          <pc:sldMk cId="1902447504" sldId="327"/>
        </pc:sldMkLst>
      </pc:sldChg>
      <pc:sldChg chg="add">
        <pc:chgData name="Ane Fürst Juul" userId="c4b96088-7b52-4c44-b4a9-f9d428cd7471" providerId="ADAL" clId="{C3CA3327-5480-489A-B423-2FB279661AF5}" dt="2024-01-31T22:33:34.847" v="5"/>
        <pc:sldMkLst>
          <pc:docMk/>
          <pc:sldMk cId="4140688926" sldId="328"/>
        </pc:sldMkLst>
      </pc:sldChg>
      <pc:sldChg chg="modSp add mod">
        <pc:chgData name="Ane Fürst Juul" userId="c4b96088-7b52-4c44-b4a9-f9d428cd7471" providerId="ADAL" clId="{C3CA3327-5480-489A-B423-2FB279661AF5}" dt="2024-01-31T22:33:35.033" v="6" actId="27636"/>
        <pc:sldMkLst>
          <pc:docMk/>
          <pc:sldMk cId="854389978" sldId="329"/>
        </pc:sldMkLst>
        <pc:spChg chg="mod">
          <ac:chgData name="Ane Fürst Juul" userId="c4b96088-7b52-4c44-b4a9-f9d428cd7471" providerId="ADAL" clId="{C3CA3327-5480-489A-B423-2FB279661AF5}" dt="2024-01-31T22:33:35.033" v="6" actId="27636"/>
          <ac:spMkLst>
            <pc:docMk/>
            <pc:sldMk cId="854389978" sldId="329"/>
            <ac:spMk id="3" creationId="{885722B8-6D16-D455-DB91-2ECA801F0FEC}"/>
          </ac:spMkLst>
        </pc:spChg>
      </pc:sldChg>
      <pc:sldChg chg="add">
        <pc:chgData name="Ane Fürst Juul" userId="c4b96088-7b52-4c44-b4a9-f9d428cd7471" providerId="ADAL" clId="{C3CA3327-5480-489A-B423-2FB279661AF5}" dt="2024-01-31T22:33:34.847" v="5"/>
        <pc:sldMkLst>
          <pc:docMk/>
          <pc:sldMk cId="2925035795" sldId="330"/>
        </pc:sldMkLst>
      </pc:sldChg>
      <pc:sldChg chg="add">
        <pc:chgData name="Ane Fürst Juul" userId="c4b96088-7b52-4c44-b4a9-f9d428cd7471" providerId="ADAL" clId="{C3CA3327-5480-489A-B423-2FB279661AF5}" dt="2024-01-31T22:33:34.847" v="5"/>
        <pc:sldMkLst>
          <pc:docMk/>
          <pc:sldMk cId="3794506599" sldId="331"/>
        </pc:sldMkLst>
      </pc:sldChg>
      <pc:sldChg chg="add">
        <pc:chgData name="Ane Fürst Juul" userId="c4b96088-7b52-4c44-b4a9-f9d428cd7471" providerId="ADAL" clId="{C3CA3327-5480-489A-B423-2FB279661AF5}" dt="2024-01-31T22:33:34.847" v="5"/>
        <pc:sldMkLst>
          <pc:docMk/>
          <pc:sldMk cId="2163373063" sldId="332"/>
        </pc:sldMkLst>
      </pc:sldChg>
      <pc:sldChg chg="add">
        <pc:chgData name="Ane Fürst Juul" userId="c4b96088-7b52-4c44-b4a9-f9d428cd7471" providerId="ADAL" clId="{C3CA3327-5480-489A-B423-2FB279661AF5}" dt="2024-01-31T22:34:19.687" v="7"/>
        <pc:sldMkLst>
          <pc:docMk/>
          <pc:sldMk cId="280980791" sldId="333"/>
        </pc:sldMkLst>
      </pc:sldChg>
      <pc:sldChg chg="add del">
        <pc:chgData name="Ane Fürst Juul" userId="c4b96088-7b52-4c44-b4a9-f9d428cd7471" providerId="ADAL" clId="{C3CA3327-5480-489A-B423-2FB279661AF5}" dt="2024-01-31T22:40:12.442" v="22"/>
        <pc:sldMkLst>
          <pc:docMk/>
          <pc:sldMk cId="3982211545" sldId="334"/>
        </pc:sldMkLst>
      </pc:sldChg>
      <pc:sldMasterChg chg="add del addSldLayout delSldLayout">
        <pc:chgData name="Ane Fürst Juul" userId="c4b96088-7b52-4c44-b4a9-f9d428cd7471" providerId="ADAL" clId="{C3CA3327-5480-489A-B423-2FB279661AF5}" dt="2024-01-31T22:40:06.674" v="21" actId="47"/>
        <pc:sldMasterMkLst>
          <pc:docMk/>
          <pc:sldMasterMk cId="2288132164" sldId="2147483699"/>
        </pc:sldMasterMkLst>
        <pc:sldLayoutChg chg="add del">
          <pc:chgData name="Ane Fürst Juul" userId="c4b96088-7b52-4c44-b4a9-f9d428cd7471" providerId="ADAL" clId="{C3CA3327-5480-489A-B423-2FB279661AF5}" dt="2024-01-31T22:40:06.674" v="21" actId="47"/>
          <pc:sldLayoutMkLst>
            <pc:docMk/>
            <pc:sldMasterMk cId="2288132164" sldId="2147483699"/>
            <pc:sldLayoutMk cId="609499813" sldId="2147483700"/>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3099189921" sldId="2147483701"/>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2934289969" sldId="2147483702"/>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1979242367" sldId="2147483703"/>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2630295709" sldId="2147483704"/>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126452906" sldId="2147483705"/>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2566719438" sldId="2147483706"/>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1631104322" sldId="2147483707"/>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1359236533" sldId="2147483708"/>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1102362530" sldId="2147483709"/>
          </pc:sldLayoutMkLst>
        </pc:sldLayoutChg>
        <pc:sldLayoutChg chg="add del">
          <pc:chgData name="Ane Fürst Juul" userId="c4b96088-7b52-4c44-b4a9-f9d428cd7471" providerId="ADAL" clId="{C3CA3327-5480-489A-B423-2FB279661AF5}" dt="2024-01-31T22:40:06.674" v="21" actId="47"/>
          <pc:sldLayoutMkLst>
            <pc:docMk/>
            <pc:sldMasterMk cId="2288132164" sldId="2147483699"/>
            <pc:sldLayoutMk cId="1228121992" sldId="2147483710"/>
          </pc:sldLayoutMkLst>
        </pc:sldLayoutChg>
      </pc:sldMasterChg>
    </pc:docChg>
  </pc:docChgLst>
  <pc:docChgLst>
    <pc:chgData name="Jens Plahte" userId="b8c99d02-3e33-41a9-8856-5a69d42a23d8" providerId="ADAL" clId="{959A3FDF-07EF-43FF-A7F9-0783F99159DC}"/>
    <pc:docChg chg="custSel addSld delSld modSld sldOrd">
      <pc:chgData name="Jens Plahte" userId="b8c99d02-3e33-41a9-8856-5a69d42a23d8" providerId="ADAL" clId="{959A3FDF-07EF-43FF-A7F9-0783F99159DC}" dt="2024-01-31T21:18:28.159" v="613"/>
      <pc:docMkLst>
        <pc:docMk/>
      </pc:docMkLst>
      <pc:sldChg chg="del">
        <pc:chgData name="Jens Plahte" userId="b8c99d02-3e33-41a9-8856-5a69d42a23d8" providerId="ADAL" clId="{959A3FDF-07EF-43FF-A7F9-0783F99159DC}" dt="2024-01-31T14:20:22.906" v="0" actId="47"/>
        <pc:sldMkLst>
          <pc:docMk/>
          <pc:sldMk cId="1056998898" sldId="275"/>
        </pc:sldMkLst>
      </pc:sldChg>
      <pc:sldChg chg="addSp modSp mod modAnim">
        <pc:chgData name="Jens Plahte" userId="b8c99d02-3e33-41a9-8856-5a69d42a23d8" providerId="ADAL" clId="{959A3FDF-07EF-43FF-A7F9-0783F99159DC}" dt="2024-01-31T21:12:41.422" v="598" actId="1076"/>
        <pc:sldMkLst>
          <pc:docMk/>
          <pc:sldMk cId="2196562178" sldId="281"/>
        </pc:sldMkLst>
        <pc:spChg chg="mod">
          <ac:chgData name="Jens Plahte" userId="b8c99d02-3e33-41a9-8856-5a69d42a23d8" providerId="ADAL" clId="{959A3FDF-07EF-43FF-A7F9-0783F99159DC}" dt="2024-01-31T21:12:41.422" v="598" actId="1076"/>
          <ac:spMkLst>
            <pc:docMk/>
            <pc:sldMk cId="2196562178" sldId="281"/>
            <ac:spMk id="3" creationId="{378A9F1E-F925-F5D2-0701-8981BE2DC193}"/>
          </ac:spMkLst>
        </pc:spChg>
        <pc:picChg chg="add mod">
          <ac:chgData name="Jens Plahte" userId="b8c99d02-3e33-41a9-8856-5a69d42a23d8" providerId="ADAL" clId="{959A3FDF-07EF-43FF-A7F9-0783F99159DC}" dt="2024-01-31T21:12:31.306" v="597" actId="1076"/>
          <ac:picMkLst>
            <pc:docMk/>
            <pc:sldMk cId="2196562178" sldId="281"/>
            <ac:picMk id="7" creationId="{BCC36B7E-5E91-202E-BAD1-4570A33D14E2}"/>
          </ac:picMkLst>
        </pc:picChg>
      </pc:sldChg>
      <pc:sldChg chg="modSp mod">
        <pc:chgData name="Jens Plahte" userId="b8c99d02-3e33-41a9-8856-5a69d42a23d8" providerId="ADAL" clId="{959A3FDF-07EF-43FF-A7F9-0783F99159DC}" dt="2024-01-31T14:23:19.295" v="34" actId="20577"/>
        <pc:sldMkLst>
          <pc:docMk/>
          <pc:sldMk cId="437005741" sldId="286"/>
        </pc:sldMkLst>
        <pc:spChg chg="mod">
          <ac:chgData name="Jens Plahte" userId="b8c99d02-3e33-41a9-8856-5a69d42a23d8" providerId="ADAL" clId="{959A3FDF-07EF-43FF-A7F9-0783F99159DC}" dt="2024-01-31T14:23:19.295" v="34" actId="20577"/>
          <ac:spMkLst>
            <pc:docMk/>
            <pc:sldMk cId="437005741" sldId="286"/>
            <ac:spMk id="3" creationId="{9BB88544-110B-27A2-DA0E-045DA240E915}"/>
          </ac:spMkLst>
        </pc:spChg>
      </pc:sldChg>
      <pc:sldChg chg="ord">
        <pc:chgData name="Jens Plahte" userId="b8c99d02-3e33-41a9-8856-5a69d42a23d8" providerId="ADAL" clId="{959A3FDF-07EF-43FF-A7F9-0783F99159DC}" dt="2024-01-31T14:23:30.816" v="36"/>
        <pc:sldMkLst>
          <pc:docMk/>
          <pc:sldMk cId="1470993778" sldId="288"/>
        </pc:sldMkLst>
      </pc:sldChg>
      <pc:sldChg chg="addSp delSp modSp mod delAnim modAnim">
        <pc:chgData name="Jens Plahte" userId="b8c99d02-3e33-41a9-8856-5a69d42a23d8" providerId="ADAL" clId="{959A3FDF-07EF-43FF-A7F9-0783F99159DC}" dt="2024-01-31T15:36:55.255" v="46"/>
        <pc:sldMkLst>
          <pc:docMk/>
          <pc:sldMk cId="1899697480" sldId="293"/>
        </pc:sldMkLst>
        <pc:spChg chg="del">
          <ac:chgData name="Jens Plahte" userId="b8c99d02-3e33-41a9-8856-5a69d42a23d8" providerId="ADAL" clId="{959A3FDF-07EF-43FF-A7F9-0783F99159DC}" dt="2024-01-31T15:36:14.905" v="42" actId="478"/>
          <ac:spMkLst>
            <pc:docMk/>
            <pc:sldMk cId="1899697480" sldId="293"/>
            <ac:spMk id="3" creationId="{51CD7BC0-17D7-48FF-D765-EC76DE1A544D}"/>
          </ac:spMkLst>
        </pc:spChg>
        <pc:spChg chg="del">
          <ac:chgData name="Jens Plahte" userId="b8c99d02-3e33-41a9-8856-5a69d42a23d8" providerId="ADAL" clId="{959A3FDF-07EF-43FF-A7F9-0783F99159DC}" dt="2024-01-31T15:36:37.055" v="45" actId="478"/>
          <ac:spMkLst>
            <pc:docMk/>
            <pc:sldMk cId="1899697480" sldId="293"/>
            <ac:spMk id="4" creationId="{9437FE0F-C714-ED42-837A-61931C80F616}"/>
          </ac:spMkLst>
        </pc:spChg>
        <pc:spChg chg="add del mod">
          <ac:chgData name="Jens Plahte" userId="b8c99d02-3e33-41a9-8856-5a69d42a23d8" providerId="ADAL" clId="{959A3FDF-07EF-43FF-A7F9-0783F99159DC}" dt="2024-01-31T15:36:18.047" v="43" actId="478"/>
          <ac:spMkLst>
            <pc:docMk/>
            <pc:sldMk cId="1899697480" sldId="293"/>
            <ac:spMk id="7" creationId="{B6EC2B29-99B3-D0D2-E9C5-EDE14BAEF4C4}"/>
          </ac:spMkLst>
        </pc:spChg>
        <pc:picChg chg="add mod">
          <ac:chgData name="Jens Plahte" userId="b8c99d02-3e33-41a9-8856-5a69d42a23d8" providerId="ADAL" clId="{959A3FDF-07EF-43FF-A7F9-0783F99159DC}" dt="2024-01-31T14:32:00.978" v="39" actId="1076"/>
          <ac:picMkLst>
            <pc:docMk/>
            <pc:sldMk cId="1899697480" sldId="293"/>
            <ac:picMk id="5" creationId="{3B652584-9FB6-CAE3-5205-FD642333F25D}"/>
          </ac:picMkLst>
        </pc:picChg>
      </pc:sldChg>
      <pc:sldChg chg="add del">
        <pc:chgData name="Jens Plahte" userId="b8c99d02-3e33-41a9-8856-5a69d42a23d8" providerId="ADAL" clId="{959A3FDF-07EF-43FF-A7F9-0783F99159DC}" dt="2024-01-31T21:05:40.937" v="528" actId="47"/>
        <pc:sldMkLst>
          <pc:docMk/>
          <pc:sldMk cId="1560701227" sldId="296"/>
        </pc:sldMkLst>
      </pc:sldChg>
      <pc:sldChg chg="del">
        <pc:chgData name="Jens Plahte" userId="b8c99d02-3e33-41a9-8856-5a69d42a23d8" providerId="ADAL" clId="{959A3FDF-07EF-43FF-A7F9-0783F99159DC}" dt="2024-01-31T14:20:25.356" v="1" actId="47"/>
        <pc:sldMkLst>
          <pc:docMk/>
          <pc:sldMk cId="3376402058" sldId="297"/>
        </pc:sldMkLst>
      </pc:sldChg>
      <pc:sldChg chg="modSp mod">
        <pc:chgData name="Jens Plahte" userId="b8c99d02-3e33-41a9-8856-5a69d42a23d8" providerId="ADAL" clId="{959A3FDF-07EF-43FF-A7F9-0783F99159DC}" dt="2024-01-31T21:14:38.509" v="611" actId="20577"/>
        <pc:sldMkLst>
          <pc:docMk/>
          <pc:sldMk cId="247049220" sldId="298"/>
        </pc:sldMkLst>
        <pc:spChg chg="mod">
          <ac:chgData name="Jens Plahte" userId="b8c99d02-3e33-41a9-8856-5a69d42a23d8" providerId="ADAL" clId="{959A3FDF-07EF-43FF-A7F9-0783F99159DC}" dt="2024-01-31T21:14:38.509" v="611" actId="20577"/>
          <ac:spMkLst>
            <pc:docMk/>
            <pc:sldMk cId="247049220" sldId="298"/>
            <ac:spMk id="2" creationId="{E1469BFA-8936-6395-4048-1F4DB5A4A37C}"/>
          </ac:spMkLst>
        </pc:spChg>
      </pc:sldChg>
      <pc:sldChg chg="modSp mod">
        <pc:chgData name="Jens Plahte" userId="b8c99d02-3e33-41a9-8856-5a69d42a23d8" providerId="ADAL" clId="{959A3FDF-07EF-43FF-A7F9-0783F99159DC}" dt="2024-01-31T21:05:05.739" v="519" actId="20577"/>
        <pc:sldMkLst>
          <pc:docMk/>
          <pc:sldMk cId="2009654864" sldId="303"/>
        </pc:sldMkLst>
        <pc:spChg chg="mod">
          <ac:chgData name="Jens Plahte" userId="b8c99d02-3e33-41a9-8856-5a69d42a23d8" providerId="ADAL" clId="{959A3FDF-07EF-43FF-A7F9-0783F99159DC}" dt="2024-01-31T20:57:02.889" v="71" actId="20577"/>
          <ac:spMkLst>
            <pc:docMk/>
            <pc:sldMk cId="2009654864" sldId="303"/>
            <ac:spMk id="2" creationId="{C3A198D8-7912-C493-2C1F-E0C2CA7A39F2}"/>
          </ac:spMkLst>
        </pc:spChg>
        <pc:spChg chg="mod">
          <ac:chgData name="Jens Plahte" userId="b8c99d02-3e33-41a9-8856-5a69d42a23d8" providerId="ADAL" clId="{959A3FDF-07EF-43FF-A7F9-0783F99159DC}" dt="2024-01-31T21:05:05.739" v="519" actId="20577"/>
          <ac:spMkLst>
            <pc:docMk/>
            <pc:sldMk cId="2009654864" sldId="303"/>
            <ac:spMk id="3" creationId="{D23331A7-A722-C990-8779-59465828BF4F}"/>
          </ac:spMkLst>
        </pc:spChg>
      </pc:sldChg>
      <pc:sldChg chg="modSp mod">
        <pc:chgData name="Jens Plahte" userId="b8c99d02-3e33-41a9-8856-5a69d42a23d8" providerId="ADAL" clId="{959A3FDF-07EF-43FF-A7F9-0783F99159DC}" dt="2024-01-31T15:39:51.575" v="49" actId="6549"/>
        <pc:sldMkLst>
          <pc:docMk/>
          <pc:sldMk cId="4035644953" sldId="304"/>
        </pc:sldMkLst>
        <pc:spChg chg="mod">
          <ac:chgData name="Jens Plahte" userId="b8c99d02-3e33-41a9-8856-5a69d42a23d8" providerId="ADAL" clId="{959A3FDF-07EF-43FF-A7F9-0783F99159DC}" dt="2024-01-31T15:39:51.575" v="49" actId="6549"/>
          <ac:spMkLst>
            <pc:docMk/>
            <pc:sldMk cId="4035644953" sldId="304"/>
            <ac:spMk id="2" creationId="{4BA971BC-1DB1-9A61-90F5-ED3686A24606}"/>
          </ac:spMkLst>
        </pc:spChg>
      </pc:sldChg>
      <pc:sldChg chg="del">
        <pc:chgData name="Jens Plahte" userId="b8c99d02-3e33-41a9-8856-5a69d42a23d8" providerId="ADAL" clId="{959A3FDF-07EF-43FF-A7F9-0783F99159DC}" dt="2024-01-31T14:20:56.758" v="2" actId="47"/>
        <pc:sldMkLst>
          <pc:docMk/>
          <pc:sldMk cId="288098641" sldId="305"/>
        </pc:sldMkLst>
      </pc:sldChg>
      <pc:sldChg chg="delSp mod delAnim modAnim">
        <pc:chgData name="Jens Plahte" userId="b8c99d02-3e33-41a9-8856-5a69d42a23d8" providerId="ADAL" clId="{959A3FDF-07EF-43FF-A7F9-0783F99159DC}" dt="2024-01-31T15:39:05.414" v="48"/>
        <pc:sldMkLst>
          <pc:docMk/>
          <pc:sldMk cId="929439656" sldId="309"/>
        </pc:sldMkLst>
        <pc:spChg chg="del">
          <ac:chgData name="Jens Plahte" userId="b8c99d02-3e33-41a9-8856-5a69d42a23d8" providerId="ADAL" clId="{959A3FDF-07EF-43FF-A7F9-0783F99159DC}" dt="2024-01-31T14:27:22.039" v="37" actId="478"/>
          <ac:spMkLst>
            <pc:docMk/>
            <pc:sldMk cId="929439656" sldId="309"/>
            <ac:spMk id="17" creationId="{333EDDBB-2C40-3D01-CBE2-E5B281100128}"/>
          </ac:spMkLst>
        </pc:spChg>
      </pc:sldChg>
      <pc:sldChg chg="modSp mod">
        <pc:chgData name="Jens Plahte" userId="b8c99d02-3e33-41a9-8856-5a69d42a23d8" providerId="ADAL" clId="{959A3FDF-07EF-43FF-A7F9-0783F99159DC}" dt="2024-01-31T15:40:01.841" v="50" actId="6549"/>
        <pc:sldMkLst>
          <pc:docMk/>
          <pc:sldMk cId="2784053176" sldId="311"/>
        </pc:sldMkLst>
        <pc:spChg chg="mod">
          <ac:chgData name="Jens Plahte" userId="b8c99d02-3e33-41a9-8856-5a69d42a23d8" providerId="ADAL" clId="{959A3FDF-07EF-43FF-A7F9-0783F99159DC}" dt="2024-01-31T15:40:01.841" v="50" actId="6549"/>
          <ac:spMkLst>
            <pc:docMk/>
            <pc:sldMk cId="2784053176" sldId="311"/>
            <ac:spMk id="2" creationId="{4BA971BC-1DB1-9A61-90F5-ED3686A24606}"/>
          </ac:spMkLst>
        </pc:spChg>
      </pc:sldChg>
      <pc:sldChg chg="delSp add mod delAnim">
        <pc:chgData name="Jens Plahte" userId="b8c99d02-3e33-41a9-8856-5a69d42a23d8" providerId="ADAL" clId="{959A3FDF-07EF-43FF-A7F9-0783F99159DC}" dt="2024-01-31T15:36:27.479" v="44" actId="478"/>
        <pc:sldMkLst>
          <pc:docMk/>
          <pc:sldMk cId="1434637698" sldId="312"/>
        </pc:sldMkLst>
        <pc:picChg chg="del">
          <ac:chgData name="Jens Plahte" userId="b8c99d02-3e33-41a9-8856-5a69d42a23d8" providerId="ADAL" clId="{959A3FDF-07EF-43FF-A7F9-0783F99159DC}" dt="2024-01-31T15:36:27.479" v="44" actId="478"/>
          <ac:picMkLst>
            <pc:docMk/>
            <pc:sldMk cId="1434637698" sldId="312"/>
            <ac:picMk id="5" creationId="{3B652584-9FB6-CAE3-5205-FD642333F25D}"/>
          </ac:picMkLst>
        </pc:picChg>
      </pc:sldChg>
      <pc:sldChg chg="addSp delSp modSp new mod modTransition modAnim">
        <pc:chgData name="Jens Plahte" userId="b8c99d02-3e33-41a9-8856-5a69d42a23d8" providerId="ADAL" clId="{959A3FDF-07EF-43FF-A7F9-0783F99159DC}" dt="2024-01-31T21:18:28.159" v="613"/>
        <pc:sldMkLst>
          <pc:docMk/>
          <pc:sldMk cId="4167289758" sldId="313"/>
        </pc:sldMkLst>
        <pc:spChg chg="mod">
          <ac:chgData name="Jens Plahte" userId="b8c99d02-3e33-41a9-8856-5a69d42a23d8" providerId="ADAL" clId="{959A3FDF-07EF-43FF-A7F9-0783F99159DC}" dt="2024-01-31T21:05:57.678" v="544" actId="20577"/>
          <ac:spMkLst>
            <pc:docMk/>
            <pc:sldMk cId="4167289758" sldId="313"/>
            <ac:spMk id="2" creationId="{C1A144EB-FF40-9B5E-AE9C-F1388984D973}"/>
          </ac:spMkLst>
        </pc:spChg>
        <pc:spChg chg="del">
          <ac:chgData name="Jens Plahte" userId="b8c99d02-3e33-41a9-8856-5a69d42a23d8" providerId="ADAL" clId="{959A3FDF-07EF-43FF-A7F9-0783F99159DC}" dt="2024-01-31T21:05:25.258" v="520" actId="478"/>
          <ac:spMkLst>
            <pc:docMk/>
            <pc:sldMk cId="4167289758" sldId="313"/>
            <ac:spMk id="3" creationId="{9312CD57-5881-C2CD-3C0E-88378EFB2B83}"/>
          </ac:spMkLst>
        </pc:spChg>
        <pc:spChg chg="add mod">
          <ac:chgData name="Jens Plahte" userId="b8c99d02-3e33-41a9-8856-5a69d42a23d8" providerId="ADAL" clId="{959A3FDF-07EF-43FF-A7F9-0783F99159DC}" dt="2024-01-31T21:08:57.836" v="558" actId="20577"/>
          <ac:spMkLst>
            <pc:docMk/>
            <pc:sldMk cId="4167289758" sldId="313"/>
            <ac:spMk id="4" creationId="{59807C41-54C0-D4CF-9B6A-821B9528F2B3}"/>
          </ac:spMkLst>
        </pc:spChg>
        <pc:spChg chg="add mod">
          <ac:chgData name="Jens Plahte" userId="b8c99d02-3e33-41a9-8856-5a69d42a23d8" providerId="ADAL" clId="{959A3FDF-07EF-43FF-A7F9-0783F99159DC}" dt="2024-01-31T21:09:24.945" v="569" actId="20577"/>
          <ac:spMkLst>
            <pc:docMk/>
            <pc:sldMk cId="4167289758" sldId="313"/>
            <ac:spMk id="5" creationId="{7F2FA494-E6C1-DE10-0470-982EB9EDB74D}"/>
          </ac:spMkLst>
        </pc:spChg>
      </pc:sldChg>
    </pc:docChg>
  </pc:docChgLst>
  <pc:docChgLst>
    <pc:chgData name="Ane Fürst Juul" userId="c4b96088-7b52-4c44-b4a9-f9d428cd7471" providerId="ADAL" clId="{782FDF54-7E3D-4446-905C-9216C93D266B}"/>
    <pc:docChg chg="addSld modSld">
      <pc:chgData name="Ane Fürst Juul" userId="c4b96088-7b52-4c44-b4a9-f9d428cd7471" providerId="ADAL" clId="{782FDF54-7E3D-4446-905C-9216C93D266B}" dt="2024-01-31T22:30:26.180" v="0"/>
      <pc:docMkLst>
        <pc:docMk/>
      </pc:docMkLst>
      <pc:sldChg chg="add">
        <pc:chgData name="Ane Fürst Juul" userId="c4b96088-7b52-4c44-b4a9-f9d428cd7471" providerId="ADAL" clId="{782FDF54-7E3D-4446-905C-9216C93D266B}" dt="2024-01-31T22:30:26.180" v="0"/>
        <pc:sldMkLst>
          <pc:docMk/>
          <pc:sldMk cId="2476511390" sldId="31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898196-FF4B-4A7F-920D-D4C5794E9C5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nb-NO"/>
        </a:p>
      </dgm:t>
    </dgm:pt>
    <dgm:pt modelId="{5C319547-E2D8-424E-8A68-8EB0CA28A75E}">
      <dgm:prSet phldrT="[Tekst]"/>
      <dgm:spPr/>
      <dgm:t>
        <a:bodyPr/>
        <a:lstStyle/>
        <a:p>
          <a:r>
            <a:rPr lang="nb-NO"/>
            <a:t>KD</a:t>
          </a:r>
        </a:p>
      </dgm:t>
    </dgm:pt>
    <dgm:pt modelId="{04D5C749-F74A-4A43-B81B-9CF3F92EDA1E}" type="parTrans" cxnId="{118FE565-D7A2-4066-AD9D-B15613BFB6DE}">
      <dgm:prSet/>
      <dgm:spPr/>
      <dgm:t>
        <a:bodyPr/>
        <a:lstStyle/>
        <a:p>
          <a:endParaRPr lang="nb-NO"/>
        </a:p>
      </dgm:t>
    </dgm:pt>
    <dgm:pt modelId="{1EBC2F7F-EEDB-499D-9F37-26447AE1C6FB}" type="sibTrans" cxnId="{118FE565-D7A2-4066-AD9D-B15613BFB6DE}">
      <dgm:prSet/>
      <dgm:spPr/>
      <dgm:t>
        <a:bodyPr/>
        <a:lstStyle/>
        <a:p>
          <a:endParaRPr lang="nb-NO"/>
        </a:p>
      </dgm:t>
    </dgm:pt>
    <dgm:pt modelId="{1F27DCAF-1C56-4568-92F3-363D8788750F}">
      <dgm:prSet phldrT="[Tekst]"/>
      <dgm:spPr/>
      <dgm:t>
        <a:bodyPr/>
        <a:lstStyle/>
        <a:p>
          <a:r>
            <a:rPr lang="nb-NO"/>
            <a:t>Udir</a:t>
          </a:r>
        </a:p>
      </dgm:t>
    </dgm:pt>
    <dgm:pt modelId="{55F4F38E-804D-4988-AF22-EE1081257891}" type="parTrans" cxnId="{71B79C62-8D26-4C97-843C-BE13FE0F6F87}">
      <dgm:prSet/>
      <dgm:spPr/>
      <dgm:t>
        <a:bodyPr/>
        <a:lstStyle/>
        <a:p>
          <a:endParaRPr lang="nb-NO"/>
        </a:p>
      </dgm:t>
    </dgm:pt>
    <dgm:pt modelId="{0AA3409B-50D9-4AC0-A737-C5C7D6234A1F}" type="sibTrans" cxnId="{71B79C62-8D26-4C97-843C-BE13FE0F6F87}">
      <dgm:prSet/>
      <dgm:spPr/>
      <dgm:t>
        <a:bodyPr/>
        <a:lstStyle/>
        <a:p>
          <a:endParaRPr lang="nb-NO"/>
        </a:p>
      </dgm:t>
    </dgm:pt>
    <dgm:pt modelId="{94A7C173-4734-47F9-B4FF-32CB512E9706}">
      <dgm:prSet phldrT="[Tekst]"/>
      <dgm:spPr/>
      <dgm:t>
        <a:bodyPr/>
        <a:lstStyle/>
        <a:p>
          <a:r>
            <a:rPr lang="nb-NO"/>
            <a:t>Statped</a:t>
          </a:r>
        </a:p>
      </dgm:t>
    </dgm:pt>
    <dgm:pt modelId="{09A73549-E419-413E-84A9-9C9F94E4E31B}" type="parTrans" cxnId="{9A4A8811-6F01-479A-9C0B-2873B14BA5EF}">
      <dgm:prSet/>
      <dgm:spPr/>
      <dgm:t>
        <a:bodyPr/>
        <a:lstStyle/>
        <a:p>
          <a:endParaRPr lang="nb-NO"/>
        </a:p>
      </dgm:t>
    </dgm:pt>
    <dgm:pt modelId="{0492FBFA-E255-4A54-85F6-5096D8B41486}" type="sibTrans" cxnId="{9A4A8811-6F01-479A-9C0B-2873B14BA5EF}">
      <dgm:prSet/>
      <dgm:spPr/>
      <dgm:t>
        <a:bodyPr/>
        <a:lstStyle/>
        <a:p>
          <a:endParaRPr lang="nb-NO"/>
        </a:p>
      </dgm:t>
    </dgm:pt>
    <dgm:pt modelId="{F58646B2-D4E1-4922-A1CE-3D225FE0CE01}">
      <dgm:prSet phldrT="[Tekst]"/>
      <dgm:spPr/>
      <dgm:t>
        <a:bodyPr/>
        <a:lstStyle/>
        <a:p>
          <a:r>
            <a:rPr lang="nb-NO"/>
            <a:t>BFD</a:t>
          </a:r>
        </a:p>
      </dgm:t>
    </dgm:pt>
    <dgm:pt modelId="{06686C72-9451-4707-8F96-6131B07B21C5}" type="parTrans" cxnId="{231894E1-B83D-41BA-AE99-065169A21E7B}">
      <dgm:prSet/>
      <dgm:spPr/>
      <dgm:t>
        <a:bodyPr/>
        <a:lstStyle/>
        <a:p>
          <a:endParaRPr lang="nb-NO"/>
        </a:p>
      </dgm:t>
    </dgm:pt>
    <dgm:pt modelId="{E8280B28-130C-4F8E-8F6C-EB227CD7D377}" type="sibTrans" cxnId="{231894E1-B83D-41BA-AE99-065169A21E7B}">
      <dgm:prSet/>
      <dgm:spPr/>
      <dgm:t>
        <a:bodyPr/>
        <a:lstStyle/>
        <a:p>
          <a:endParaRPr lang="nb-NO"/>
        </a:p>
      </dgm:t>
    </dgm:pt>
    <dgm:pt modelId="{76D4C2CA-2E0F-41B2-B9B0-42C75A3C4283}">
      <dgm:prSet phldrT="[Tekst]"/>
      <dgm:spPr/>
      <dgm:t>
        <a:bodyPr/>
        <a:lstStyle/>
        <a:p>
          <a:r>
            <a:rPr lang="nb-NO"/>
            <a:t>HOD</a:t>
          </a:r>
        </a:p>
      </dgm:t>
    </dgm:pt>
    <dgm:pt modelId="{23D0C248-7F97-4484-9D88-C7B0DC999392}" type="parTrans" cxnId="{D1EE38CA-46C1-427E-AE12-14A7F758EA78}">
      <dgm:prSet/>
      <dgm:spPr/>
      <dgm:t>
        <a:bodyPr/>
        <a:lstStyle/>
        <a:p>
          <a:endParaRPr lang="nb-NO"/>
        </a:p>
      </dgm:t>
    </dgm:pt>
    <dgm:pt modelId="{9FB24F31-DB03-40B4-9897-CA40D0AF9390}" type="sibTrans" cxnId="{D1EE38CA-46C1-427E-AE12-14A7F758EA78}">
      <dgm:prSet/>
      <dgm:spPr/>
      <dgm:t>
        <a:bodyPr/>
        <a:lstStyle/>
        <a:p>
          <a:endParaRPr lang="nb-NO"/>
        </a:p>
      </dgm:t>
    </dgm:pt>
    <dgm:pt modelId="{1509E985-F21D-412F-A1D1-365D443DB28D}">
      <dgm:prSet phldrT="[Tekst]"/>
      <dgm:spPr/>
      <dgm:t>
        <a:bodyPr/>
        <a:lstStyle/>
        <a:p>
          <a:r>
            <a:rPr lang="nb-NO"/>
            <a:t>Hdir</a:t>
          </a:r>
        </a:p>
      </dgm:t>
    </dgm:pt>
    <dgm:pt modelId="{2BE56132-EFFE-4C72-BF46-77C591076AA2}" type="parTrans" cxnId="{455E604F-B776-4E00-8275-1AE414982B5F}">
      <dgm:prSet/>
      <dgm:spPr/>
      <dgm:t>
        <a:bodyPr/>
        <a:lstStyle/>
        <a:p>
          <a:endParaRPr lang="nb-NO"/>
        </a:p>
      </dgm:t>
    </dgm:pt>
    <dgm:pt modelId="{1668F8FC-A89C-410D-9460-EA793455417E}" type="sibTrans" cxnId="{455E604F-B776-4E00-8275-1AE414982B5F}">
      <dgm:prSet/>
      <dgm:spPr/>
      <dgm:t>
        <a:bodyPr/>
        <a:lstStyle/>
        <a:p>
          <a:endParaRPr lang="nb-NO"/>
        </a:p>
      </dgm:t>
    </dgm:pt>
    <dgm:pt modelId="{71971C14-09EA-4618-8B40-C5464122BDF6}">
      <dgm:prSet phldrT="[Tekst]"/>
      <dgm:spPr/>
      <dgm:t>
        <a:bodyPr/>
        <a:lstStyle/>
        <a:p>
          <a:r>
            <a:rPr lang="nb-NO"/>
            <a:t>Bufdir</a:t>
          </a:r>
        </a:p>
      </dgm:t>
    </dgm:pt>
    <dgm:pt modelId="{CADC6E83-5328-4D6A-B083-7758ED6541FC}" type="parTrans" cxnId="{1B66642B-F6EB-4CE2-A688-2A6762D70C78}">
      <dgm:prSet/>
      <dgm:spPr/>
      <dgm:t>
        <a:bodyPr/>
        <a:lstStyle/>
        <a:p>
          <a:endParaRPr lang="nb-NO"/>
        </a:p>
      </dgm:t>
    </dgm:pt>
    <dgm:pt modelId="{991B1E0E-5FF8-452E-9200-9EFCAB89FD1B}" type="sibTrans" cxnId="{1B66642B-F6EB-4CE2-A688-2A6762D70C78}">
      <dgm:prSet/>
      <dgm:spPr/>
      <dgm:t>
        <a:bodyPr/>
        <a:lstStyle/>
        <a:p>
          <a:endParaRPr lang="nb-NO"/>
        </a:p>
      </dgm:t>
    </dgm:pt>
    <dgm:pt modelId="{1399E28E-CE13-413A-B52A-A24053AF3BEF}">
      <dgm:prSet phldrT="[Tekst]"/>
      <dgm:spPr/>
      <dgm:t>
        <a:bodyPr/>
        <a:lstStyle/>
        <a:p>
          <a:r>
            <a:rPr lang="nb-NO"/>
            <a:t>Bufetat</a:t>
          </a:r>
        </a:p>
      </dgm:t>
    </dgm:pt>
    <dgm:pt modelId="{0D54F9EC-8AAA-4EA6-AE9F-6CF000A58FB2}" type="parTrans" cxnId="{B1EF2411-B9B5-4969-9B13-8565E822490F}">
      <dgm:prSet/>
      <dgm:spPr/>
      <dgm:t>
        <a:bodyPr/>
        <a:lstStyle/>
        <a:p>
          <a:endParaRPr lang="nb-NO"/>
        </a:p>
      </dgm:t>
    </dgm:pt>
    <dgm:pt modelId="{797E8AB4-5792-4C6D-B07C-ADA5ADED2364}" type="sibTrans" cxnId="{B1EF2411-B9B5-4969-9B13-8565E822490F}">
      <dgm:prSet/>
      <dgm:spPr/>
      <dgm:t>
        <a:bodyPr/>
        <a:lstStyle/>
        <a:p>
          <a:endParaRPr lang="nb-NO"/>
        </a:p>
      </dgm:t>
    </dgm:pt>
    <dgm:pt modelId="{EAD92E6D-D08F-400B-8E18-92B80491B72F}" type="pres">
      <dgm:prSet presAssocID="{BD898196-FF4B-4A7F-920D-D4C5794E9C53}" presName="hierChild1" presStyleCnt="0">
        <dgm:presLayoutVars>
          <dgm:chPref val="1"/>
          <dgm:dir/>
          <dgm:animOne val="branch"/>
          <dgm:animLvl val="lvl"/>
          <dgm:resizeHandles/>
        </dgm:presLayoutVars>
      </dgm:prSet>
      <dgm:spPr/>
    </dgm:pt>
    <dgm:pt modelId="{DF1919B1-2540-4DF9-9DCB-09C3D03FF473}" type="pres">
      <dgm:prSet presAssocID="{F58646B2-D4E1-4922-A1CE-3D225FE0CE01}" presName="hierRoot1" presStyleCnt="0"/>
      <dgm:spPr/>
    </dgm:pt>
    <dgm:pt modelId="{9BBC2BD4-64EF-4929-BA98-C1298F4E1365}" type="pres">
      <dgm:prSet presAssocID="{F58646B2-D4E1-4922-A1CE-3D225FE0CE01}" presName="composite" presStyleCnt="0"/>
      <dgm:spPr/>
    </dgm:pt>
    <dgm:pt modelId="{D520B1D5-8CFC-46CB-906A-488FBBB4869B}" type="pres">
      <dgm:prSet presAssocID="{F58646B2-D4E1-4922-A1CE-3D225FE0CE01}" presName="background" presStyleLbl="node0" presStyleIdx="0" presStyleCnt="3"/>
      <dgm:spPr/>
    </dgm:pt>
    <dgm:pt modelId="{B45A6D74-1981-41FC-A7C2-9ABA41E52CF6}" type="pres">
      <dgm:prSet presAssocID="{F58646B2-D4E1-4922-A1CE-3D225FE0CE01}" presName="text" presStyleLbl="fgAcc0" presStyleIdx="0" presStyleCnt="3">
        <dgm:presLayoutVars>
          <dgm:chPref val="3"/>
        </dgm:presLayoutVars>
      </dgm:prSet>
      <dgm:spPr/>
    </dgm:pt>
    <dgm:pt modelId="{5F404B4C-618C-458A-B59E-C4648CACE81A}" type="pres">
      <dgm:prSet presAssocID="{F58646B2-D4E1-4922-A1CE-3D225FE0CE01}" presName="hierChild2" presStyleCnt="0"/>
      <dgm:spPr/>
    </dgm:pt>
    <dgm:pt modelId="{8FEEC1D2-C60F-4D9D-844B-0313D5786FC6}" type="pres">
      <dgm:prSet presAssocID="{CADC6E83-5328-4D6A-B083-7758ED6541FC}" presName="Name10" presStyleLbl="parChTrans1D2" presStyleIdx="0" presStyleCnt="5"/>
      <dgm:spPr/>
    </dgm:pt>
    <dgm:pt modelId="{3A40B54D-6080-4F98-9ACD-DA9C97AF48DF}" type="pres">
      <dgm:prSet presAssocID="{71971C14-09EA-4618-8B40-C5464122BDF6}" presName="hierRoot2" presStyleCnt="0"/>
      <dgm:spPr/>
    </dgm:pt>
    <dgm:pt modelId="{9B1DAEB0-69AB-4881-959B-6DDEDBF75C1F}" type="pres">
      <dgm:prSet presAssocID="{71971C14-09EA-4618-8B40-C5464122BDF6}" presName="composite2" presStyleCnt="0"/>
      <dgm:spPr/>
    </dgm:pt>
    <dgm:pt modelId="{10511386-83AC-44BC-9ACB-C03A0123A196}" type="pres">
      <dgm:prSet presAssocID="{71971C14-09EA-4618-8B40-C5464122BDF6}" presName="background2" presStyleLbl="node2" presStyleIdx="0" presStyleCnt="5"/>
      <dgm:spPr/>
    </dgm:pt>
    <dgm:pt modelId="{B1D8615F-12C3-48E0-976C-D54AF7B2978F}" type="pres">
      <dgm:prSet presAssocID="{71971C14-09EA-4618-8B40-C5464122BDF6}" presName="text2" presStyleLbl="fgAcc2" presStyleIdx="0" presStyleCnt="5">
        <dgm:presLayoutVars>
          <dgm:chPref val="3"/>
        </dgm:presLayoutVars>
      </dgm:prSet>
      <dgm:spPr/>
    </dgm:pt>
    <dgm:pt modelId="{B9F6F75F-56DF-4330-B0FA-166EB954EE32}" type="pres">
      <dgm:prSet presAssocID="{71971C14-09EA-4618-8B40-C5464122BDF6}" presName="hierChild3" presStyleCnt="0"/>
      <dgm:spPr/>
    </dgm:pt>
    <dgm:pt modelId="{152C736E-34AD-43C9-B3F1-B6FF786D5EE2}" type="pres">
      <dgm:prSet presAssocID="{0D54F9EC-8AAA-4EA6-AE9F-6CF000A58FB2}" presName="Name10" presStyleLbl="parChTrans1D2" presStyleIdx="1" presStyleCnt="5"/>
      <dgm:spPr/>
    </dgm:pt>
    <dgm:pt modelId="{A3BB93E4-31F8-4290-B67F-8584257CE281}" type="pres">
      <dgm:prSet presAssocID="{1399E28E-CE13-413A-B52A-A24053AF3BEF}" presName="hierRoot2" presStyleCnt="0"/>
      <dgm:spPr/>
    </dgm:pt>
    <dgm:pt modelId="{BCF03784-3C22-44B2-B840-1AB52BC8BE67}" type="pres">
      <dgm:prSet presAssocID="{1399E28E-CE13-413A-B52A-A24053AF3BEF}" presName="composite2" presStyleCnt="0"/>
      <dgm:spPr/>
    </dgm:pt>
    <dgm:pt modelId="{0165D6C2-5EFE-4A60-BB27-CF664016D25A}" type="pres">
      <dgm:prSet presAssocID="{1399E28E-CE13-413A-B52A-A24053AF3BEF}" presName="background2" presStyleLbl="node2" presStyleIdx="1" presStyleCnt="5"/>
      <dgm:spPr/>
    </dgm:pt>
    <dgm:pt modelId="{186C4FDA-4EF9-47A5-BC2E-C5FDE204C907}" type="pres">
      <dgm:prSet presAssocID="{1399E28E-CE13-413A-B52A-A24053AF3BEF}" presName="text2" presStyleLbl="fgAcc2" presStyleIdx="1" presStyleCnt="5">
        <dgm:presLayoutVars>
          <dgm:chPref val="3"/>
        </dgm:presLayoutVars>
      </dgm:prSet>
      <dgm:spPr/>
    </dgm:pt>
    <dgm:pt modelId="{E28DE0FC-143A-4A52-B7B1-C48A0C90CE62}" type="pres">
      <dgm:prSet presAssocID="{1399E28E-CE13-413A-B52A-A24053AF3BEF}" presName="hierChild3" presStyleCnt="0"/>
      <dgm:spPr/>
    </dgm:pt>
    <dgm:pt modelId="{3D9BB5A1-F2C1-4B81-82E0-6520BFFEA93C}" type="pres">
      <dgm:prSet presAssocID="{76D4C2CA-2E0F-41B2-B9B0-42C75A3C4283}" presName="hierRoot1" presStyleCnt="0"/>
      <dgm:spPr/>
    </dgm:pt>
    <dgm:pt modelId="{75055B77-2E01-47F1-898D-36E3E78AFAE6}" type="pres">
      <dgm:prSet presAssocID="{76D4C2CA-2E0F-41B2-B9B0-42C75A3C4283}" presName="composite" presStyleCnt="0"/>
      <dgm:spPr/>
    </dgm:pt>
    <dgm:pt modelId="{1A03ABAD-002C-4166-A3B2-D972DECE86AE}" type="pres">
      <dgm:prSet presAssocID="{76D4C2CA-2E0F-41B2-B9B0-42C75A3C4283}" presName="background" presStyleLbl="node0" presStyleIdx="1" presStyleCnt="3"/>
      <dgm:spPr/>
    </dgm:pt>
    <dgm:pt modelId="{DB56F660-1876-4F8C-9550-57CD199003FC}" type="pres">
      <dgm:prSet presAssocID="{76D4C2CA-2E0F-41B2-B9B0-42C75A3C4283}" presName="text" presStyleLbl="fgAcc0" presStyleIdx="1" presStyleCnt="3">
        <dgm:presLayoutVars>
          <dgm:chPref val="3"/>
        </dgm:presLayoutVars>
      </dgm:prSet>
      <dgm:spPr/>
    </dgm:pt>
    <dgm:pt modelId="{B3C59C8C-140D-414F-A1C5-F27ABB878A01}" type="pres">
      <dgm:prSet presAssocID="{76D4C2CA-2E0F-41B2-B9B0-42C75A3C4283}" presName="hierChild2" presStyleCnt="0"/>
      <dgm:spPr/>
    </dgm:pt>
    <dgm:pt modelId="{63675D33-D12C-4801-A879-2AA23358DE40}" type="pres">
      <dgm:prSet presAssocID="{2BE56132-EFFE-4C72-BF46-77C591076AA2}" presName="Name10" presStyleLbl="parChTrans1D2" presStyleIdx="2" presStyleCnt="5"/>
      <dgm:spPr/>
    </dgm:pt>
    <dgm:pt modelId="{479E1CE1-C388-4B57-833C-E34ECA4D6BBA}" type="pres">
      <dgm:prSet presAssocID="{1509E985-F21D-412F-A1D1-365D443DB28D}" presName="hierRoot2" presStyleCnt="0"/>
      <dgm:spPr/>
    </dgm:pt>
    <dgm:pt modelId="{365BCC4E-C9FD-4F2A-BD14-56AA10D1A87C}" type="pres">
      <dgm:prSet presAssocID="{1509E985-F21D-412F-A1D1-365D443DB28D}" presName="composite2" presStyleCnt="0"/>
      <dgm:spPr/>
    </dgm:pt>
    <dgm:pt modelId="{726C3523-5EF6-4B11-BFCB-3AAA2333D9E9}" type="pres">
      <dgm:prSet presAssocID="{1509E985-F21D-412F-A1D1-365D443DB28D}" presName="background2" presStyleLbl="node2" presStyleIdx="2" presStyleCnt="5"/>
      <dgm:spPr/>
    </dgm:pt>
    <dgm:pt modelId="{8A73088F-FA1A-4B64-BC65-11BC531AC669}" type="pres">
      <dgm:prSet presAssocID="{1509E985-F21D-412F-A1D1-365D443DB28D}" presName="text2" presStyleLbl="fgAcc2" presStyleIdx="2" presStyleCnt="5">
        <dgm:presLayoutVars>
          <dgm:chPref val="3"/>
        </dgm:presLayoutVars>
      </dgm:prSet>
      <dgm:spPr/>
    </dgm:pt>
    <dgm:pt modelId="{DB40F910-B41C-4497-8B9A-1736302C6389}" type="pres">
      <dgm:prSet presAssocID="{1509E985-F21D-412F-A1D1-365D443DB28D}" presName="hierChild3" presStyleCnt="0"/>
      <dgm:spPr/>
    </dgm:pt>
    <dgm:pt modelId="{C17E0B7C-4E4B-4259-85A2-3DF2664EF249}" type="pres">
      <dgm:prSet presAssocID="{5C319547-E2D8-424E-8A68-8EB0CA28A75E}" presName="hierRoot1" presStyleCnt="0"/>
      <dgm:spPr/>
    </dgm:pt>
    <dgm:pt modelId="{ACC80681-475F-49CB-BA07-DA8B5EC7CA65}" type="pres">
      <dgm:prSet presAssocID="{5C319547-E2D8-424E-8A68-8EB0CA28A75E}" presName="composite" presStyleCnt="0"/>
      <dgm:spPr/>
    </dgm:pt>
    <dgm:pt modelId="{02C10279-4B4E-4C6B-850F-00418354DC1D}" type="pres">
      <dgm:prSet presAssocID="{5C319547-E2D8-424E-8A68-8EB0CA28A75E}" presName="background" presStyleLbl="node0" presStyleIdx="2" presStyleCnt="3"/>
      <dgm:spPr/>
    </dgm:pt>
    <dgm:pt modelId="{5154FD59-A9E3-4087-87DC-48F131CF17CA}" type="pres">
      <dgm:prSet presAssocID="{5C319547-E2D8-424E-8A68-8EB0CA28A75E}" presName="text" presStyleLbl="fgAcc0" presStyleIdx="2" presStyleCnt="3">
        <dgm:presLayoutVars>
          <dgm:chPref val="3"/>
        </dgm:presLayoutVars>
      </dgm:prSet>
      <dgm:spPr/>
    </dgm:pt>
    <dgm:pt modelId="{899D0BC7-D367-44E2-9B35-0F8786849208}" type="pres">
      <dgm:prSet presAssocID="{5C319547-E2D8-424E-8A68-8EB0CA28A75E}" presName="hierChild2" presStyleCnt="0"/>
      <dgm:spPr/>
    </dgm:pt>
    <dgm:pt modelId="{E2491B6A-06B7-4889-9A46-92D410FDB535}" type="pres">
      <dgm:prSet presAssocID="{55F4F38E-804D-4988-AF22-EE1081257891}" presName="Name10" presStyleLbl="parChTrans1D2" presStyleIdx="3" presStyleCnt="5"/>
      <dgm:spPr/>
    </dgm:pt>
    <dgm:pt modelId="{9CF22659-D468-4D42-AE2E-111C31995011}" type="pres">
      <dgm:prSet presAssocID="{1F27DCAF-1C56-4568-92F3-363D8788750F}" presName="hierRoot2" presStyleCnt="0"/>
      <dgm:spPr/>
    </dgm:pt>
    <dgm:pt modelId="{B65E6940-C9D7-425F-88F0-87BA9D97C52A}" type="pres">
      <dgm:prSet presAssocID="{1F27DCAF-1C56-4568-92F3-363D8788750F}" presName="composite2" presStyleCnt="0"/>
      <dgm:spPr/>
    </dgm:pt>
    <dgm:pt modelId="{FF6F68F3-29D1-45F7-9F89-2F0FD541D7D1}" type="pres">
      <dgm:prSet presAssocID="{1F27DCAF-1C56-4568-92F3-363D8788750F}" presName="background2" presStyleLbl="node2" presStyleIdx="3" presStyleCnt="5"/>
      <dgm:spPr/>
    </dgm:pt>
    <dgm:pt modelId="{DA7D7275-5F74-41BF-AFEC-664FB337014C}" type="pres">
      <dgm:prSet presAssocID="{1F27DCAF-1C56-4568-92F3-363D8788750F}" presName="text2" presStyleLbl="fgAcc2" presStyleIdx="3" presStyleCnt="5">
        <dgm:presLayoutVars>
          <dgm:chPref val="3"/>
        </dgm:presLayoutVars>
      </dgm:prSet>
      <dgm:spPr/>
    </dgm:pt>
    <dgm:pt modelId="{D1896F5C-58C4-4A44-A8F1-E7D1413F2218}" type="pres">
      <dgm:prSet presAssocID="{1F27DCAF-1C56-4568-92F3-363D8788750F}" presName="hierChild3" presStyleCnt="0"/>
      <dgm:spPr/>
    </dgm:pt>
    <dgm:pt modelId="{9315C4A0-9A98-4F77-9DAC-4033951A74ED}" type="pres">
      <dgm:prSet presAssocID="{09A73549-E419-413E-84A9-9C9F94E4E31B}" presName="Name10" presStyleLbl="parChTrans1D2" presStyleIdx="4" presStyleCnt="5"/>
      <dgm:spPr/>
    </dgm:pt>
    <dgm:pt modelId="{C393D42E-1AA7-4174-8167-B7A2F3B34EBB}" type="pres">
      <dgm:prSet presAssocID="{94A7C173-4734-47F9-B4FF-32CB512E9706}" presName="hierRoot2" presStyleCnt="0"/>
      <dgm:spPr/>
    </dgm:pt>
    <dgm:pt modelId="{F1DC9034-8436-40EA-ADD5-50375E31EAA0}" type="pres">
      <dgm:prSet presAssocID="{94A7C173-4734-47F9-B4FF-32CB512E9706}" presName="composite2" presStyleCnt="0"/>
      <dgm:spPr/>
    </dgm:pt>
    <dgm:pt modelId="{BA10E08D-0CB7-4FF1-95EE-DCE77EFAFBA6}" type="pres">
      <dgm:prSet presAssocID="{94A7C173-4734-47F9-B4FF-32CB512E9706}" presName="background2" presStyleLbl="node2" presStyleIdx="4" presStyleCnt="5"/>
      <dgm:spPr/>
    </dgm:pt>
    <dgm:pt modelId="{C64D54C5-EF8F-45FA-8CBE-E0D4398D364A}" type="pres">
      <dgm:prSet presAssocID="{94A7C173-4734-47F9-B4FF-32CB512E9706}" presName="text2" presStyleLbl="fgAcc2" presStyleIdx="4" presStyleCnt="5">
        <dgm:presLayoutVars>
          <dgm:chPref val="3"/>
        </dgm:presLayoutVars>
      </dgm:prSet>
      <dgm:spPr/>
    </dgm:pt>
    <dgm:pt modelId="{F0DE745D-DE2F-49F8-B618-4C056630F028}" type="pres">
      <dgm:prSet presAssocID="{94A7C173-4734-47F9-B4FF-32CB512E9706}" presName="hierChild3" presStyleCnt="0"/>
      <dgm:spPr/>
    </dgm:pt>
  </dgm:ptLst>
  <dgm:cxnLst>
    <dgm:cxn modelId="{A244D00E-0EB1-4B4D-9D2F-1D698C2CED4C}" type="presOf" srcId="{5C319547-E2D8-424E-8A68-8EB0CA28A75E}" destId="{5154FD59-A9E3-4087-87DC-48F131CF17CA}" srcOrd="0" destOrd="0" presId="urn:microsoft.com/office/officeart/2005/8/layout/hierarchy1"/>
    <dgm:cxn modelId="{B1EF2411-B9B5-4969-9B13-8565E822490F}" srcId="{F58646B2-D4E1-4922-A1CE-3D225FE0CE01}" destId="{1399E28E-CE13-413A-B52A-A24053AF3BEF}" srcOrd="1" destOrd="0" parTransId="{0D54F9EC-8AAA-4EA6-AE9F-6CF000A58FB2}" sibTransId="{797E8AB4-5792-4C6D-B07C-ADA5ADED2364}"/>
    <dgm:cxn modelId="{9A4A8811-6F01-479A-9C0B-2873B14BA5EF}" srcId="{5C319547-E2D8-424E-8A68-8EB0CA28A75E}" destId="{94A7C173-4734-47F9-B4FF-32CB512E9706}" srcOrd="1" destOrd="0" parTransId="{09A73549-E419-413E-84A9-9C9F94E4E31B}" sibTransId="{0492FBFA-E255-4A54-85F6-5096D8B41486}"/>
    <dgm:cxn modelId="{C6C10019-79B9-41EB-B3D3-9A6E93AE81C8}" type="presOf" srcId="{1399E28E-CE13-413A-B52A-A24053AF3BEF}" destId="{186C4FDA-4EF9-47A5-BC2E-C5FDE204C907}" srcOrd="0" destOrd="0" presId="urn:microsoft.com/office/officeart/2005/8/layout/hierarchy1"/>
    <dgm:cxn modelId="{96B5F41B-E75C-4676-B81C-B683518FFF3E}" type="presOf" srcId="{CADC6E83-5328-4D6A-B083-7758ED6541FC}" destId="{8FEEC1D2-C60F-4D9D-844B-0313D5786FC6}" srcOrd="0" destOrd="0" presId="urn:microsoft.com/office/officeart/2005/8/layout/hierarchy1"/>
    <dgm:cxn modelId="{EFB3AC23-A24B-4933-BBF5-5595B35409C1}" type="presOf" srcId="{F58646B2-D4E1-4922-A1CE-3D225FE0CE01}" destId="{B45A6D74-1981-41FC-A7C2-9ABA41E52CF6}" srcOrd="0" destOrd="0" presId="urn:microsoft.com/office/officeart/2005/8/layout/hierarchy1"/>
    <dgm:cxn modelId="{1B66642B-F6EB-4CE2-A688-2A6762D70C78}" srcId="{F58646B2-D4E1-4922-A1CE-3D225FE0CE01}" destId="{71971C14-09EA-4618-8B40-C5464122BDF6}" srcOrd="0" destOrd="0" parTransId="{CADC6E83-5328-4D6A-B083-7758ED6541FC}" sibTransId="{991B1E0E-5FF8-452E-9200-9EFCAB89FD1B}"/>
    <dgm:cxn modelId="{CD9E992E-974C-4D28-B7C0-134A3A6F984B}" type="presOf" srcId="{1F27DCAF-1C56-4568-92F3-363D8788750F}" destId="{DA7D7275-5F74-41BF-AFEC-664FB337014C}" srcOrd="0" destOrd="0" presId="urn:microsoft.com/office/officeart/2005/8/layout/hierarchy1"/>
    <dgm:cxn modelId="{3D789B37-5D78-4249-A57A-D2D5F2B6E112}" type="presOf" srcId="{71971C14-09EA-4618-8B40-C5464122BDF6}" destId="{B1D8615F-12C3-48E0-976C-D54AF7B2978F}" srcOrd="0" destOrd="0" presId="urn:microsoft.com/office/officeart/2005/8/layout/hierarchy1"/>
    <dgm:cxn modelId="{71B79C62-8D26-4C97-843C-BE13FE0F6F87}" srcId="{5C319547-E2D8-424E-8A68-8EB0CA28A75E}" destId="{1F27DCAF-1C56-4568-92F3-363D8788750F}" srcOrd="0" destOrd="0" parTransId="{55F4F38E-804D-4988-AF22-EE1081257891}" sibTransId="{0AA3409B-50D9-4AC0-A737-C5C7D6234A1F}"/>
    <dgm:cxn modelId="{6ED68044-78CC-4E13-9DD5-85FEC3387F58}" type="presOf" srcId="{BD898196-FF4B-4A7F-920D-D4C5794E9C53}" destId="{EAD92E6D-D08F-400B-8E18-92B80491B72F}" srcOrd="0" destOrd="0" presId="urn:microsoft.com/office/officeart/2005/8/layout/hierarchy1"/>
    <dgm:cxn modelId="{118FE565-D7A2-4066-AD9D-B15613BFB6DE}" srcId="{BD898196-FF4B-4A7F-920D-D4C5794E9C53}" destId="{5C319547-E2D8-424E-8A68-8EB0CA28A75E}" srcOrd="2" destOrd="0" parTransId="{04D5C749-F74A-4A43-B81B-9CF3F92EDA1E}" sibTransId="{1EBC2F7F-EEDB-499D-9F37-26447AE1C6FB}"/>
    <dgm:cxn modelId="{455E604F-B776-4E00-8275-1AE414982B5F}" srcId="{76D4C2CA-2E0F-41B2-B9B0-42C75A3C4283}" destId="{1509E985-F21D-412F-A1D1-365D443DB28D}" srcOrd="0" destOrd="0" parTransId="{2BE56132-EFFE-4C72-BF46-77C591076AA2}" sibTransId="{1668F8FC-A89C-410D-9460-EA793455417E}"/>
    <dgm:cxn modelId="{B9E08271-5F00-446E-913A-93CF2196F0B9}" type="presOf" srcId="{1509E985-F21D-412F-A1D1-365D443DB28D}" destId="{8A73088F-FA1A-4B64-BC65-11BC531AC669}" srcOrd="0" destOrd="0" presId="urn:microsoft.com/office/officeart/2005/8/layout/hierarchy1"/>
    <dgm:cxn modelId="{8A532572-FFEC-4BD1-92D4-3A337494287D}" type="presOf" srcId="{76D4C2CA-2E0F-41B2-B9B0-42C75A3C4283}" destId="{DB56F660-1876-4F8C-9550-57CD199003FC}" srcOrd="0" destOrd="0" presId="urn:microsoft.com/office/officeart/2005/8/layout/hierarchy1"/>
    <dgm:cxn modelId="{BED81A8C-AC87-492B-B72F-7ED31A8527EC}" type="presOf" srcId="{0D54F9EC-8AAA-4EA6-AE9F-6CF000A58FB2}" destId="{152C736E-34AD-43C9-B3F1-B6FF786D5EE2}" srcOrd="0" destOrd="0" presId="urn:microsoft.com/office/officeart/2005/8/layout/hierarchy1"/>
    <dgm:cxn modelId="{D58295B8-A982-41CE-851E-3E8FB4995DE0}" type="presOf" srcId="{09A73549-E419-413E-84A9-9C9F94E4E31B}" destId="{9315C4A0-9A98-4F77-9DAC-4033951A74ED}" srcOrd="0" destOrd="0" presId="urn:microsoft.com/office/officeart/2005/8/layout/hierarchy1"/>
    <dgm:cxn modelId="{D1EE38CA-46C1-427E-AE12-14A7F758EA78}" srcId="{BD898196-FF4B-4A7F-920D-D4C5794E9C53}" destId="{76D4C2CA-2E0F-41B2-B9B0-42C75A3C4283}" srcOrd="1" destOrd="0" parTransId="{23D0C248-7F97-4484-9D88-C7B0DC999392}" sibTransId="{9FB24F31-DB03-40B4-9897-CA40D0AF9390}"/>
    <dgm:cxn modelId="{B22B24CC-B497-44F0-A88B-B40D700E46C3}" type="presOf" srcId="{94A7C173-4734-47F9-B4FF-32CB512E9706}" destId="{C64D54C5-EF8F-45FA-8CBE-E0D4398D364A}" srcOrd="0" destOrd="0" presId="urn:microsoft.com/office/officeart/2005/8/layout/hierarchy1"/>
    <dgm:cxn modelId="{EB5E44CE-251F-45B9-B68C-AC5B2E15C706}" type="presOf" srcId="{55F4F38E-804D-4988-AF22-EE1081257891}" destId="{E2491B6A-06B7-4889-9A46-92D410FDB535}" srcOrd="0" destOrd="0" presId="urn:microsoft.com/office/officeart/2005/8/layout/hierarchy1"/>
    <dgm:cxn modelId="{231894E1-B83D-41BA-AE99-065169A21E7B}" srcId="{BD898196-FF4B-4A7F-920D-D4C5794E9C53}" destId="{F58646B2-D4E1-4922-A1CE-3D225FE0CE01}" srcOrd="0" destOrd="0" parTransId="{06686C72-9451-4707-8F96-6131B07B21C5}" sibTransId="{E8280B28-130C-4F8E-8F6C-EB227CD7D377}"/>
    <dgm:cxn modelId="{20C438F0-3A13-4D38-94F0-2D3999E23936}" type="presOf" srcId="{2BE56132-EFFE-4C72-BF46-77C591076AA2}" destId="{63675D33-D12C-4801-A879-2AA23358DE40}" srcOrd="0" destOrd="0" presId="urn:microsoft.com/office/officeart/2005/8/layout/hierarchy1"/>
    <dgm:cxn modelId="{71BA8ABC-3F2F-4709-9389-01FD727AEFE0}" type="presParOf" srcId="{EAD92E6D-D08F-400B-8E18-92B80491B72F}" destId="{DF1919B1-2540-4DF9-9DCB-09C3D03FF473}" srcOrd="0" destOrd="0" presId="urn:microsoft.com/office/officeart/2005/8/layout/hierarchy1"/>
    <dgm:cxn modelId="{9C65A7B7-D133-4A5A-985E-532787FE8C45}" type="presParOf" srcId="{DF1919B1-2540-4DF9-9DCB-09C3D03FF473}" destId="{9BBC2BD4-64EF-4929-BA98-C1298F4E1365}" srcOrd="0" destOrd="0" presId="urn:microsoft.com/office/officeart/2005/8/layout/hierarchy1"/>
    <dgm:cxn modelId="{AC2B15D8-4223-4FAA-BEE5-3BC69CC66EDC}" type="presParOf" srcId="{9BBC2BD4-64EF-4929-BA98-C1298F4E1365}" destId="{D520B1D5-8CFC-46CB-906A-488FBBB4869B}" srcOrd="0" destOrd="0" presId="urn:microsoft.com/office/officeart/2005/8/layout/hierarchy1"/>
    <dgm:cxn modelId="{75DA5F34-0D82-4C6A-AB67-9D5E479E120C}" type="presParOf" srcId="{9BBC2BD4-64EF-4929-BA98-C1298F4E1365}" destId="{B45A6D74-1981-41FC-A7C2-9ABA41E52CF6}" srcOrd="1" destOrd="0" presId="urn:microsoft.com/office/officeart/2005/8/layout/hierarchy1"/>
    <dgm:cxn modelId="{C4492315-C864-4297-B4EC-15A08C71FED8}" type="presParOf" srcId="{DF1919B1-2540-4DF9-9DCB-09C3D03FF473}" destId="{5F404B4C-618C-458A-B59E-C4648CACE81A}" srcOrd="1" destOrd="0" presId="urn:microsoft.com/office/officeart/2005/8/layout/hierarchy1"/>
    <dgm:cxn modelId="{1A64CA61-854E-438D-BA1E-1598BC5B58AE}" type="presParOf" srcId="{5F404B4C-618C-458A-B59E-C4648CACE81A}" destId="{8FEEC1D2-C60F-4D9D-844B-0313D5786FC6}" srcOrd="0" destOrd="0" presId="urn:microsoft.com/office/officeart/2005/8/layout/hierarchy1"/>
    <dgm:cxn modelId="{144D68CC-1EE4-42B6-854F-9DEB32BEA16C}" type="presParOf" srcId="{5F404B4C-618C-458A-B59E-C4648CACE81A}" destId="{3A40B54D-6080-4F98-9ACD-DA9C97AF48DF}" srcOrd="1" destOrd="0" presId="urn:microsoft.com/office/officeart/2005/8/layout/hierarchy1"/>
    <dgm:cxn modelId="{7E13691E-4BFA-435E-A512-C93B94F09DA3}" type="presParOf" srcId="{3A40B54D-6080-4F98-9ACD-DA9C97AF48DF}" destId="{9B1DAEB0-69AB-4881-959B-6DDEDBF75C1F}" srcOrd="0" destOrd="0" presId="urn:microsoft.com/office/officeart/2005/8/layout/hierarchy1"/>
    <dgm:cxn modelId="{3088AB76-EDDB-4998-BE52-4D0EB599948C}" type="presParOf" srcId="{9B1DAEB0-69AB-4881-959B-6DDEDBF75C1F}" destId="{10511386-83AC-44BC-9ACB-C03A0123A196}" srcOrd="0" destOrd="0" presId="urn:microsoft.com/office/officeart/2005/8/layout/hierarchy1"/>
    <dgm:cxn modelId="{A590B112-A1F1-435F-BF6F-93BB5DEA6BDA}" type="presParOf" srcId="{9B1DAEB0-69AB-4881-959B-6DDEDBF75C1F}" destId="{B1D8615F-12C3-48E0-976C-D54AF7B2978F}" srcOrd="1" destOrd="0" presId="urn:microsoft.com/office/officeart/2005/8/layout/hierarchy1"/>
    <dgm:cxn modelId="{CED43F04-5B38-4DDD-BDDC-4650A3BE5E40}" type="presParOf" srcId="{3A40B54D-6080-4F98-9ACD-DA9C97AF48DF}" destId="{B9F6F75F-56DF-4330-B0FA-166EB954EE32}" srcOrd="1" destOrd="0" presId="urn:microsoft.com/office/officeart/2005/8/layout/hierarchy1"/>
    <dgm:cxn modelId="{7B7F2631-AB50-48D9-8CA7-B7E7D311A28C}" type="presParOf" srcId="{5F404B4C-618C-458A-B59E-C4648CACE81A}" destId="{152C736E-34AD-43C9-B3F1-B6FF786D5EE2}" srcOrd="2" destOrd="0" presId="urn:microsoft.com/office/officeart/2005/8/layout/hierarchy1"/>
    <dgm:cxn modelId="{514F8CF9-A7FF-43B9-BF8B-2B5BB522E1B0}" type="presParOf" srcId="{5F404B4C-618C-458A-B59E-C4648CACE81A}" destId="{A3BB93E4-31F8-4290-B67F-8584257CE281}" srcOrd="3" destOrd="0" presId="urn:microsoft.com/office/officeart/2005/8/layout/hierarchy1"/>
    <dgm:cxn modelId="{B4D095ED-44B8-48E5-B32E-0EA3BA5CEEC1}" type="presParOf" srcId="{A3BB93E4-31F8-4290-B67F-8584257CE281}" destId="{BCF03784-3C22-44B2-B840-1AB52BC8BE67}" srcOrd="0" destOrd="0" presId="urn:microsoft.com/office/officeart/2005/8/layout/hierarchy1"/>
    <dgm:cxn modelId="{D8209A6B-6355-4101-B627-5EAF6BD16518}" type="presParOf" srcId="{BCF03784-3C22-44B2-B840-1AB52BC8BE67}" destId="{0165D6C2-5EFE-4A60-BB27-CF664016D25A}" srcOrd="0" destOrd="0" presId="urn:microsoft.com/office/officeart/2005/8/layout/hierarchy1"/>
    <dgm:cxn modelId="{EF02B8DB-BB7C-45D2-9DDA-040001439E2D}" type="presParOf" srcId="{BCF03784-3C22-44B2-B840-1AB52BC8BE67}" destId="{186C4FDA-4EF9-47A5-BC2E-C5FDE204C907}" srcOrd="1" destOrd="0" presId="urn:microsoft.com/office/officeart/2005/8/layout/hierarchy1"/>
    <dgm:cxn modelId="{50B6E45B-38D7-47E8-AFD1-C6BD42B69884}" type="presParOf" srcId="{A3BB93E4-31F8-4290-B67F-8584257CE281}" destId="{E28DE0FC-143A-4A52-B7B1-C48A0C90CE62}" srcOrd="1" destOrd="0" presId="urn:microsoft.com/office/officeart/2005/8/layout/hierarchy1"/>
    <dgm:cxn modelId="{BEB33879-292F-4E05-A3E6-C93A94DF800C}" type="presParOf" srcId="{EAD92E6D-D08F-400B-8E18-92B80491B72F}" destId="{3D9BB5A1-F2C1-4B81-82E0-6520BFFEA93C}" srcOrd="1" destOrd="0" presId="urn:microsoft.com/office/officeart/2005/8/layout/hierarchy1"/>
    <dgm:cxn modelId="{743AEB0F-55C1-4DD0-ACD9-8A8CF400D46A}" type="presParOf" srcId="{3D9BB5A1-F2C1-4B81-82E0-6520BFFEA93C}" destId="{75055B77-2E01-47F1-898D-36E3E78AFAE6}" srcOrd="0" destOrd="0" presId="urn:microsoft.com/office/officeart/2005/8/layout/hierarchy1"/>
    <dgm:cxn modelId="{79DE4801-2C98-4B64-B29F-EA01C0469CFE}" type="presParOf" srcId="{75055B77-2E01-47F1-898D-36E3E78AFAE6}" destId="{1A03ABAD-002C-4166-A3B2-D972DECE86AE}" srcOrd="0" destOrd="0" presId="urn:microsoft.com/office/officeart/2005/8/layout/hierarchy1"/>
    <dgm:cxn modelId="{2402E6AD-068E-46AD-8954-828DA21BAA38}" type="presParOf" srcId="{75055B77-2E01-47F1-898D-36E3E78AFAE6}" destId="{DB56F660-1876-4F8C-9550-57CD199003FC}" srcOrd="1" destOrd="0" presId="urn:microsoft.com/office/officeart/2005/8/layout/hierarchy1"/>
    <dgm:cxn modelId="{46D8263E-C0AA-4D7B-ABC1-0EB3D531792B}" type="presParOf" srcId="{3D9BB5A1-F2C1-4B81-82E0-6520BFFEA93C}" destId="{B3C59C8C-140D-414F-A1C5-F27ABB878A01}" srcOrd="1" destOrd="0" presId="urn:microsoft.com/office/officeart/2005/8/layout/hierarchy1"/>
    <dgm:cxn modelId="{40E384F8-36E5-4A92-983E-4A6A96AC9B0C}" type="presParOf" srcId="{B3C59C8C-140D-414F-A1C5-F27ABB878A01}" destId="{63675D33-D12C-4801-A879-2AA23358DE40}" srcOrd="0" destOrd="0" presId="urn:microsoft.com/office/officeart/2005/8/layout/hierarchy1"/>
    <dgm:cxn modelId="{F51CB6DA-1735-4D5B-A116-F486B65152AB}" type="presParOf" srcId="{B3C59C8C-140D-414F-A1C5-F27ABB878A01}" destId="{479E1CE1-C388-4B57-833C-E34ECA4D6BBA}" srcOrd="1" destOrd="0" presId="urn:microsoft.com/office/officeart/2005/8/layout/hierarchy1"/>
    <dgm:cxn modelId="{A8883660-D462-448A-B3A3-BB2C13F61174}" type="presParOf" srcId="{479E1CE1-C388-4B57-833C-E34ECA4D6BBA}" destId="{365BCC4E-C9FD-4F2A-BD14-56AA10D1A87C}" srcOrd="0" destOrd="0" presId="urn:microsoft.com/office/officeart/2005/8/layout/hierarchy1"/>
    <dgm:cxn modelId="{8FA1B7EE-8C37-4850-BE98-FB4036BF004B}" type="presParOf" srcId="{365BCC4E-C9FD-4F2A-BD14-56AA10D1A87C}" destId="{726C3523-5EF6-4B11-BFCB-3AAA2333D9E9}" srcOrd="0" destOrd="0" presId="urn:microsoft.com/office/officeart/2005/8/layout/hierarchy1"/>
    <dgm:cxn modelId="{A3EA51AA-FC55-4A62-9F9B-5CA5179F4D33}" type="presParOf" srcId="{365BCC4E-C9FD-4F2A-BD14-56AA10D1A87C}" destId="{8A73088F-FA1A-4B64-BC65-11BC531AC669}" srcOrd="1" destOrd="0" presId="urn:microsoft.com/office/officeart/2005/8/layout/hierarchy1"/>
    <dgm:cxn modelId="{D7F76BEB-7EA3-4B48-828B-849DE735E62F}" type="presParOf" srcId="{479E1CE1-C388-4B57-833C-E34ECA4D6BBA}" destId="{DB40F910-B41C-4497-8B9A-1736302C6389}" srcOrd="1" destOrd="0" presId="urn:microsoft.com/office/officeart/2005/8/layout/hierarchy1"/>
    <dgm:cxn modelId="{695DCF80-C33A-4E13-AA97-C81506640DCD}" type="presParOf" srcId="{EAD92E6D-D08F-400B-8E18-92B80491B72F}" destId="{C17E0B7C-4E4B-4259-85A2-3DF2664EF249}" srcOrd="2" destOrd="0" presId="urn:microsoft.com/office/officeart/2005/8/layout/hierarchy1"/>
    <dgm:cxn modelId="{8EA964D2-5C2D-4D86-ACBC-3F4B2507CFC8}" type="presParOf" srcId="{C17E0B7C-4E4B-4259-85A2-3DF2664EF249}" destId="{ACC80681-475F-49CB-BA07-DA8B5EC7CA65}" srcOrd="0" destOrd="0" presId="urn:microsoft.com/office/officeart/2005/8/layout/hierarchy1"/>
    <dgm:cxn modelId="{C24892B3-8471-4E1E-95C0-785898238870}" type="presParOf" srcId="{ACC80681-475F-49CB-BA07-DA8B5EC7CA65}" destId="{02C10279-4B4E-4C6B-850F-00418354DC1D}" srcOrd="0" destOrd="0" presId="urn:microsoft.com/office/officeart/2005/8/layout/hierarchy1"/>
    <dgm:cxn modelId="{0261C1B7-F30A-4EEA-9A4D-76609603F879}" type="presParOf" srcId="{ACC80681-475F-49CB-BA07-DA8B5EC7CA65}" destId="{5154FD59-A9E3-4087-87DC-48F131CF17CA}" srcOrd="1" destOrd="0" presId="urn:microsoft.com/office/officeart/2005/8/layout/hierarchy1"/>
    <dgm:cxn modelId="{40333B38-9A0B-4346-99D2-E75498D170C6}" type="presParOf" srcId="{C17E0B7C-4E4B-4259-85A2-3DF2664EF249}" destId="{899D0BC7-D367-44E2-9B35-0F8786849208}" srcOrd="1" destOrd="0" presId="urn:microsoft.com/office/officeart/2005/8/layout/hierarchy1"/>
    <dgm:cxn modelId="{95E909E1-18BD-4C4A-9AB5-DD54461FC4F1}" type="presParOf" srcId="{899D0BC7-D367-44E2-9B35-0F8786849208}" destId="{E2491B6A-06B7-4889-9A46-92D410FDB535}" srcOrd="0" destOrd="0" presId="urn:microsoft.com/office/officeart/2005/8/layout/hierarchy1"/>
    <dgm:cxn modelId="{114F0FF8-FF7B-469C-AEDA-83E2C76749E3}" type="presParOf" srcId="{899D0BC7-D367-44E2-9B35-0F8786849208}" destId="{9CF22659-D468-4D42-AE2E-111C31995011}" srcOrd="1" destOrd="0" presId="urn:microsoft.com/office/officeart/2005/8/layout/hierarchy1"/>
    <dgm:cxn modelId="{3ED56CB6-8648-4A17-A7D1-34E5F0F6A07E}" type="presParOf" srcId="{9CF22659-D468-4D42-AE2E-111C31995011}" destId="{B65E6940-C9D7-425F-88F0-87BA9D97C52A}" srcOrd="0" destOrd="0" presId="urn:microsoft.com/office/officeart/2005/8/layout/hierarchy1"/>
    <dgm:cxn modelId="{C33C43D7-7D97-4536-A734-CCBD1944A3AC}" type="presParOf" srcId="{B65E6940-C9D7-425F-88F0-87BA9D97C52A}" destId="{FF6F68F3-29D1-45F7-9F89-2F0FD541D7D1}" srcOrd="0" destOrd="0" presId="urn:microsoft.com/office/officeart/2005/8/layout/hierarchy1"/>
    <dgm:cxn modelId="{B23E39E0-217B-47DC-84EF-0D4D79CEC2CA}" type="presParOf" srcId="{B65E6940-C9D7-425F-88F0-87BA9D97C52A}" destId="{DA7D7275-5F74-41BF-AFEC-664FB337014C}" srcOrd="1" destOrd="0" presId="urn:microsoft.com/office/officeart/2005/8/layout/hierarchy1"/>
    <dgm:cxn modelId="{1A0C6CBE-7653-48EC-BD0F-9274FAB59F61}" type="presParOf" srcId="{9CF22659-D468-4D42-AE2E-111C31995011}" destId="{D1896F5C-58C4-4A44-A8F1-E7D1413F2218}" srcOrd="1" destOrd="0" presId="urn:microsoft.com/office/officeart/2005/8/layout/hierarchy1"/>
    <dgm:cxn modelId="{D13834F8-9E64-4B7D-AEAD-36A451F88645}" type="presParOf" srcId="{899D0BC7-D367-44E2-9B35-0F8786849208}" destId="{9315C4A0-9A98-4F77-9DAC-4033951A74ED}" srcOrd="2" destOrd="0" presId="urn:microsoft.com/office/officeart/2005/8/layout/hierarchy1"/>
    <dgm:cxn modelId="{FF72901B-F992-4BBA-B38A-BFB1D74AB7C6}" type="presParOf" srcId="{899D0BC7-D367-44E2-9B35-0F8786849208}" destId="{C393D42E-1AA7-4174-8167-B7A2F3B34EBB}" srcOrd="3" destOrd="0" presId="urn:microsoft.com/office/officeart/2005/8/layout/hierarchy1"/>
    <dgm:cxn modelId="{AEC89DA2-9626-4317-8417-87A2AA98B628}" type="presParOf" srcId="{C393D42E-1AA7-4174-8167-B7A2F3B34EBB}" destId="{F1DC9034-8436-40EA-ADD5-50375E31EAA0}" srcOrd="0" destOrd="0" presId="urn:microsoft.com/office/officeart/2005/8/layout/hierarchy1"/>
    <dgm:cxn modelId="{A20D6260-493C-4DF1-A37C-D37E9BF57F73}" type="presParOf" srcId="{F1DC9034-8436-40EA-ADD5-50375E31EAA0}" destId="{BA10E08D-0CB7-4FF1-95EE-DCE77EFAFBA6}" srcOrd="0" destOrd="0" presId="urn:microsoft.com/office/officeart/2005/8/layout/hierarchy1"/>
    <dgm:cxn modelId="{57BD932C-952D-4078-81A3-199384A60307}" type="presParOf" srcId="{F1DC9034-8436-40EA-ADD5-50375E31EAA0}" destId="{C64D54C5-EF8F-45FA-8CBE-E0D4398D364A}" srcOrd="1" destOrd="0" presId="urn:microsoft.com/office/officeart/2005/8/layout/hierarchy1"/>
    <dgm:cxn modelId="{D8954328-1335-44AD-982B-035468271D81}" type="presParOf" srcId="{C393D42E-1AA7-4174-8167-B7A2F3B34EBB}" destId="{F0DE745D-DE2F-49F8-B618-4C056630F02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5C4A0-9A98-4F77-9DAC-4033951A74ED}">
      <dsp:nvSpPr>
        <dsp:cNvPr id="0" name=""/>
        <dsp:cNvSpPr/>
      </dsp:nvSpPr>
      <dsp:spPr>
        <a:xfrm>
          <a:off x="6470649" y="1605132"/>
          <a:ext cx="827285" cy="393712"/>
        </a:xfrm>
        <a:custGeom>
          <a:avLst/>
          <a:gdLst/>
          <a:ahLst/>
          <a:cxnLst/>
          <a:rect l="0" t="0" r="0" b="0"/>
          <a:pathLst>
            <a:path>
              <a:moveTo>
                <a:pt x="0" y="0"/>
              </a:moveTo>
              <a:lnTo>
                <a:pt x="0" y="268303"/>
              </a:lnTo>
              <a:lnTo>
                <a:pt x="827285" y="268303"/>
              </a:lnTo>
              <a:lnTo>
                <a:pt x="827285" y="3937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491B6A-06B7-4889-9A46-92D410FDB535}">
      <dsp:nvSpPr>
        <dsp:cNvPr id="0" name=""/>
        <dsp:cNvSpPr/>
      </dsp:nvSpPr>
      <dsp:spPr>
        <a:xfrm>
          <a:off x="5643364" y="1605132"/>
          <a:ext cx="827285" cy="393712"/>
        </a:xfrm>
        <a:custGeom>
          <a:avLst/>
          <a:gdLst/>
          <a:ahLst/>
          <a:cxnLst/>
          <a:rect l="0" t="0" r="0" b="0"/>
          <a:pathLst>
            <a:path>
              <a:moveTo>
                <a:pt x="827285" y="0"/>
              </a:moveTo>
              <a:lnTo>
                <a:pt x="827285" y="268303"/>
              </a:lnTo>
              <a:lnTo>
                <a:pt x="0" y="268303"/>
              </a:lnTo>
              <a:lnTo>
                <a:pt x="0" y="3937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675D33-D12C-4801-A879-2AA23358DE40}">
      <dsp:nvSpPr>
        <dsp:cNvPr id="0" name=""/>
        <dsp:cNvSpPr/>
      </dsp:nvSpPr>
      <dsp:spPr>
        <a:xfrm>
          <a:off x="3943072" y="1605132"/>
          <a:ext cx="91440" cy="393712"/>
        </a:xfrm>
        <a:custGeom>
          <a:avLst/>
          <a:gdLst/>
          <a:ahLst/>
          <a:cxnLst/>
          <a:rect l="0" t="0" r="0" b="0"/>
          <a:pathLst>
            <a:path>
              <a:moveTo>
                <a:pt x="45720" y="0"/>
              </a:moveTo>
              <a:lnTo>
                <a:pt x="45720" y="3937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2C736E-34AD-43C9-B3F1-B6FF786D5EE2}">
      <dsp:nvSpPr>
        <dsp:cNvPr id="0" name=""/>
        <dsp:cNvSpPr/>
      </dsp:nvSpPr>
      <dsp:spPr>
        <a:xfrm>
          <a:off x="1506934" y="1605132"/>
          <a:ext cx="827285" cy="393712"/>
        </a:xfrm>
        <a:custGeom>
          <a:avLst/>
          <a:gdLst/>
          <a:ahLst/>
          <a:cxnLst/>
          <a:rect l="0" t="0" r="0" b="0"/>
          <a:pathLst>
            <a:path>
              <a:moveTo>
                <a:pt x="0" y="0"/>
              </a:moveTo>
              <a:lnTo>
                <a:pt x="0" y="268303"/>
              </a:lnTo>
              <a:lnTo>
                <a:pt x="827285" y="268303"/>
              </a:lnTo>
              <a:lnTo>
                <a:pt x="827285" y="3937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EEC1D2-C60F-4D9D-844B-0313D5786FC6}">
      <dsp:nvSpPr>
        <dsp:cNvPr id="0" name=""/>
        <dsp:cNvSpPr/>
      </dsp:nvSpPr>
      <dsp:spPr>
        <a:xfrm>
          <a:off x="679648" y="1605132"/>
          <a:ext cx="827285" cy="393712"/>
        </a:xfrm>
        <a:custGeom>
          <a:avLst/>
          <a:gdLst/>
          <a:ahLst/>
          <a:cxnLst/>
          <a:rect l="0" t="0" r="0" b="0"/>
          <a:pathLst>
            <a:path>
              <a:moveTo>
                <a:pt x="827285" y="0"/>
              </a:moveTo>
              <a:lnTo>
                <a:pt x="827285" y="268303"/>
              </a:lnTo>
              <a:lnTo>
                <a:pt x="0" y="268303"/>
              </a:lnTo>
              <a:lnTo>
                <a:pt x="0" y="3937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20B1D5-8CFC-46CB-906A-488FBBB4869B}">
      <dsp:nvSpPr>
        <dsp:cNvPr id="0" name=""/>
        <dsp:cNvSpPr/>
      </dsp:nvSpPr>
      <dsp:spPr>
        <a:xfrm>
          <a:off x="830064" y="745506"/>
          <a:ext cx="1353740" cy="859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A6D74-1981-41FC-A7C2-9ABA41E52CF6}">
      <dsp:nvSpPr>
        <dsp:cNvPr id="0" name=""/>
        <dsp:cNvSpPr/>
      </dsp:nvSpPr>
      <dsp:spPr>
        <a:xfrm>
          <a:off x="980479" y="888401"/>
          <a:ext cx="1353740" cy="859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b-NO" sz="3700" kern="1200"/>
            <a:t>BFD</a:t>
          </a:r>
        </a:p>
      </dsp:txBody>
      <dsp:txXfrm>
        <a:off x="1005657" y="913579"/>
        <a:ext cx="1303384" cy="809269"/>
      </dsp:txXfrm>
    </dsp:sp>
    <dsp:sp modelId="{10511386-83AC-44BC-9ACB-C03A0123A196}">
      <dsp:nvSpPr>
        <dsp:cNvPr id="0" name=""/>
        <dsp:cNvSpPr/>
      </dsp:nvSpPr>
      <dsp:spPr>
        <a:xfrm>
          <a:off x="2778" y="1998845"/>
          <a:ext cx="1353740" cy="859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8615F-12C3-48E0-976C-D54AF7B2978F}">
      <dsp:nvSpPr>
        <dsp:cNvPr id="0" name=""/>
        <dsp:cNvSpPr/>
      </dsp:nvSpPr>
      <dsp:spPr>
        <a:xfrm>
          <a:off x="153193" y="2141739"/>
          <a:ext cx="1353740" cy="859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b-NO" sz="3700" kern="1200"/>
            <a:t>Bufdir</a:t>
          </a:r>
        </a:p>
      </dsp:txBody>
      <dsp:txXfrm>
        <a:off x="178371" y="2166917"/>
        <a:ext cx="1303384" cy="809269"/>
      </dsp:txXfrm>
    </dsp:sp>
    <dsp:sp modelId="{0165D6C2-5EFE-4A60-BB27-CF664016D25A}">
      <dsp:nvSpPr>
        <dsp:cNvPr id="0" name=""/>
        <dsp:cNvSpPr/>
      </dsp:nvSpPr>
      <dsp:spPr>
        <a:xfrm>
          <a:off x="1657350" y="1998845"/>
          <a:ext cx="1353740" cy="859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C4FDA-4EF9-47A5-BC2E-C5FDE204C907}">
      <dsp:nvSpPr>
        <dsp:cNvPr id="0" name=""/>
        <dsp:cNvSpPr/>
      </dsp:nvSpPr>
      <dsp:spPr>
        <a:xfrm>
          <a:off x="1807765" y="2141739"/>
          <a:ext cx="1353740" cy="859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b-NO" sz="3700" kern="1200"/>
            <a:t>Bufetat</a:t>
          </a:r>
        </a:p>
      </dsp:txBody>
      <dsp:txXfrm>
        <a:off x="1832943" y="2166917"/>
        <a:ext cx="1303384" cy="809269"/>
      </dsp:txXfrm>
    </dsp:sp>
    <dsp:sp modelId="{1A03ABAD-002C-4166-A3B2-D972DECE86AE}">
      <dsp:nvSpPr>
        <dsp:cNvPr id="0" name=""/>
        <dsp:cNvSpPr/>
      </dsp:nvSpPr>
      <dsp:spPr>
        <a:xfrm>
          <a:off x="3311921" y="745506"/>
          <a:ext cx="1353740" cy="859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6F660-1876-4F8C-9550-57CD199003FC}">
      <dsp:nvSpPr>
        <dsp:cNvPr id="0" name=""/>
        <dsp:cNvSpPr/>
      </dsp:nvSpPr>
      <dsp:spPr>
        <a:xfrm>
          <a:off x="3462337" y="888401"/>
          <a:ext cx="1353740" cy="859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b-NO" sz="3700" kern="1200"/>
            <a:t>HOD</a:t>
          </a:r>
        </a:p>
      </dsp:txBody>
      <dsp:txXfrm>
        <a:off x="3487515" y="913579"/>
        <a:ext cx="1303384" cy="809269"/>
      </dsp:txXfrm>
    </dsp:sp>
    <dsp:sp modelId="{726C3523-5EF6-4B11-BFCB-3AAA2333D9E9}">
      <dsp:nvSpPr>
        <dsp:cNvPr id="0" name=""/>
        <dsp:cNvSpPr/>
      </dsp:nvSpPr>
      <dsp:spPr>
        <a:xfrm>
          <a:off x="3311921" y="1998845"/>
          <a:ext cx="1353740" cy="859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3088F-FA1A-4B64-BC65-11BC531AC669}">
      <dsp:nvSpPr>
        <dsp:cNvPr id="0" name=""/>
        <dsp:cNvSpPr/>
      </dsp:nvSpPr>
      <dsp:spPr>
        <a:xfrm>
          <a:off x="3462337" y="2141739"/>
          <a:ext cx="1353740" cy="859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b-NO" sz="3700" kern="1200"/>
            <a:t>Hdir</a:t>
          </a:r>
        </a:p>
      </dsp:txBody>
      <dsp:txXfrm>
        <a:off x="3487515" y="2166917"/>
        <a:ext cx="1303384" cy="809269"/>
      </dsp:txXfrm>
    </dsp:sp>
    <dsp:sp modelId="{02C10279-4B4E-4C6B-850F-00418354DC1D}">
      <dsp:nvSpPr>
        <dsp:cNvPr id="0" name=""/>
        <dsp:cNvSpPr/>
      </dsp:nvSpPr>
      <dsp:spPr>
        <a:xfrm>
          <a:off x="5793779" y="745506"/>
          <a:ext cx="1353740" cy="859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4FD59-A9E3-4087-87DC-48F131CF17CA}">
      <dsp:nvSpPr>
        <dsp:cNvPr id="0" name=""/>
        <dsp:cNvSpPr/>
      </dsp:nvSpPr>
      <dsp:spPr>
        <a:xfrm>
          <a:off x="5944195" y="888401"/>
          <a:ext cx="1353740" cy="859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b-NO" sz="3700" kern="1200"/>
            <a:t>KD</a:t>
          </a:r>
        </a:p>
      </dsp:txBody>
      <dsp:txXfrm>
        <a:off x="5969373" y="913579"/>
        <a:ext cx="1303384" cy="809269"/>
      </dsp:txXfrm>
    </dsp:sp>
    <dsp:sp modelId="{FF6F68F3-29D1-45F7-9F89-2F0FD541D7D1}">
      <dsp:nvSpPr>
        <dsp:cNvPr id="0" name=""/>
        <dsp:cNvSpPr/>
      </dsp:nvSpPr>
      <dsp:spPr>
        <a:xfrm>
          <a:off x="4966493" y="1998845"/>
          <a:ext cx="1353740" cy="859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D7275-5F74-41BF-AFEC-664FB337014C}">
      <dsp:nvSpPr>
        <dsp:cNvPr id="0" name=""/>
        <dsp:cNvSpPr/>
      </dsp:nvSpPr>
      <dsp:spPr>
        <a:xfrm>
          <a:off x="5116909" y="2141739"/>
          <a:ext cx="1353740" cy="859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b-NO" sz="3700" kern="1200"/>
            <a:t>Udir</a:t>
          </a:r>
        </a:p>
      </dsp:txBody>
      <dsp:txXfrm>
        <a:off x="5142087" y="2166917"/>
        <a:ext cx="1303384" cy="809269"/>
      </dsp:txXfrm>
    </dsp:sp>
    <dsp:sp modelId="{BA10E08D-0CB7-4FF1-95EE-DCE77EFAFBA6}">
      <dsp:nvSpPr>
        <dsp:cNvPr id="0" name=""/>
        <dsp:cNvSpPr/>
      </dsp:nvSpPr>
      <dsp:spPr>
        <a:xfrm>
          <a:off x="6621065" y="1998845"/>
          <a:ext cx="1353740" cy="859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4D54C5-EF8F-45FA-8CBE-E0D4398D364A}">
      <dsp:nvSpPr>
        <dsp:cNvPr id="0" name=""/>
        <dsp:cNvSpPr/>
      </dsp:nvSpPr>
      <dsp:spPr>
        <a:xfrm>
          <a:off x="6771481" y="2141739"/>
          <a:ext cx="1353740" cy="8596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nb-NO" sz="3700" kern="1200"/>
            <a:t>Statped</a:t>
          </a:r>
        </a:p>
      </dsp:txBody>
      <dsp:txXfrm>
        <a:off x="6796659" y="2166917"/>
        <a:ext cx="1303384" cy="8092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6DDD6-8CF7-49E2-B3CC-0BF07F6ACE27}" type="datetimeFigureOut">
              <a:rPr lang="nb-NO" smtClean="0"/>
              <a:t>31.01.2024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390DA-013C-4DCD-9ABA-DCF95C5DB518}" type="slidenum">
              <a:rPr lang="nb-NO" smtClean="0"/>
              <a:t>‹#›</a:t>
            </a:fld>
            <a:endParaRPr lang="nb-NO"/>
          </a:p>
        </p:txBody>
      </p:sp>
    </p:spTree>
    <p:extLst>
      <p:ext uri="{BB962C8B-B14F-4D97-AF65-F5344CB8AC3E}">
        <p14:creationId xmlns:p14="http://schemas.microsoft.com/office/powerpoint/2010/main" val="4032502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25B774-29AC-544F-B92B-F2E34AAD9C98}" type="slidenum">
              <a:rPr kumimoji="0" lang="nn-NO" sz="1200" b="0" i="0" u="none" strike="noStrike" kern="1200" cap="none" spc="0" normalizeH="0" baseline="0" noProof="0" smtClean="0">
                <a:ln>
                  <a:noFill/>
                </a:ln>
                <a:solidFill>
                  <a:prstClr val="black"/>
                </a:solidFill>
                <a:effectLst/>
                <a:uLnTx/>
                <a:uFillTx/>
                <a:latin typeface="Helvetic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n-NO" sz="1200" b="0" i="0" u="none" strike="noStrike" kern="1200" cap="none" spc="0" normalizeH="0" baseline="0" noProof="0">
              <a:ln>
                <a:noFill/>
              </a:ln>
              <a:solidFill>
                <a:prstClr val="black"/>
              </a:solidFill>
              <a:effectLst/>
              <a:uLnTx/>
              <a:uFillTx/>
              <a:latin typeface="Helvetica"/>
              <a:ea typeface="+mn-ea"/>
              <a:cs typeface="+mn-cs"/>
            </a:endParaRPr>
          </a:p>
        </p:txBody>
      </p:sp>
    </p:spTree>
    <p:extLst>
      <p:ext uri="{BB962C8B-B14F-4D97-AF65-F5344CB8AC3E}">
        <p14:creationId xmlns:p14="http://schemas.microsoft.com/office/powerpoint/2010/main" val="238703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342900" indent="-342900">
              <a:buFont typeface="Arial" panose="020B0604020202020204" pitchFamily="34" charset="0"/>
              <a:buChar char="•"/>
            </a:pPr>
            <a:endParaRPr lang="nb-NO" dirty="0"/>
          </a:p>
        </p:txBody>
      </p:sp>
    </p:spTree>
    <p:extLst>
      <p:ext uri="{BB962C8B-B14F-4D97-AF65-F5344CB8AC3E}">
        <p14:creationId xmlns:p14="http://schemas.microsoft.com/office/powerpoint/2010/main" val="109929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Samfunnsproblemer</a:t>
            </a:r>
          </a:p>
          <a:p>
            <a:endParaRPr lang="nb-NO" dirty="0"/>
          </a:p>
          <a:p>
            <a:r>
              <a:rPr lang="nb-NO" dirty="0"/>
              <a:t>Og problemer for den enkelte</a:t>
            </a:r>
          </a:p>
        </p:txBody>
      </p:sp>
    </p:spTree>
    <p:extLst>
      <p:ext uri="{BB962C8B-B14F-4D97-AF65-F5344CB8AC3E}">
        <p14:creationId xmlns:p14="http://schemas.microsoft.com/office/powerpoint/2010/main" val="1082859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Konklusjonen var – at kommunene manglet et system for arbeidsinkludering...</a:t>
            </a:r>
          </a:p>
          <a:p>
            <a:endParaRPr lang="nb-NO" dirty="0"/>
          </a:p>
          <a:p>
            <a:r>
              <a:rPr lang="nb-NO" dirty="0"/>
              <a:t>Anbefalte at kommunene skulle starte utprøving – tiltak som i størst mulig grad ligner på ordinære jobber – bygge kompetanse, systemer – det vi den gang kalte en kultur for arbeidsinkludering</a:t>
            </a:r>
          </a:p>
        </p:txBody>
      </p:sp>
    </p:spTree>
    <p:extLst>
      <p:ext uri="{BB962C8B-B14F-4D97-AF65-F5344CB8AC3E}">
        <p14:creationId xmlns:p14="http://schemas.microsoft.com/office/powerpoint/2010/main" val="976916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amfunnsanalyse.no" TargetMode="Externa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amfunnsanalyse.no"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781223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81503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161970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69788D-517F-0FA3-CCB0-C1334B71D8B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9A3A489-25AE-C2BE-4827-32A2A1F9DC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9A46E77-4813-8689-BB92-C703A47881E5}"/>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5" name="Plassholder for bunntekst 4">
            <a:extLst>
              <a:ext uri="{FF2B5EF4-FFF2-40B4-BE49-F238E27FC236}">
                <a16:creationId xmlns:a16="http://schemas.microsoft.com/office/drawing/2014/main" id="{15136536-7D6B-93E3-C11F-69A1492B00E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7F0CBCF-A919-268F-B77B-D19126A80151}"/>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2018445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6A53DF-0741-3299-AB04-61574F64744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D7A80AB-3012-8352-3EB8-5BB17C223C3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0B9DD8C-D349-18DC-63D7-6534B05A929E}"/>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5" name="Plassholder for bunntekst 4">
            <a:extLst>
              <a:ext uri="{FF2B5EF4-FFF2-40B4-BE49-F238E27FC236}">
                <a16:creationId xmlns:a16="http://schemas.microsoft.com/office/drawing/2014/main" id="{2E6C0E26-94C2-4819-87FE-E5F470F870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BE998E4-F177-7AC9-3B72-EC3A1371641B}"/>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1150705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998B00-34C8-1717-1DB8-239AC0DB44B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61F83D1-AD86-01AB-E4CE-24296CB5C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B03B4AA-7A56-97AD-0E98-F1E06A3993D4}"/>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5" name="Plassholder for bunntekst 4">
            <a:extLst>
              <a:ext uri="{FF2B5EF4-FFF2-40B4-BE49-F238E27FC236}">
                <a16:creationId xmlns:a16="http://schemas.microsoft.com/office/drawing/2014/main" id="{270A6AF2-29B4-03ED-F5B8-16F123D3098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70867CD-768A-5C92-37EC-32975D1D11C7}"/>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2124588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CA71C4-51BF-5376-4436-A42C437B8C8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9678620-9380-7DE7-4E28-F571D0FF2185}"/>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BE6609F-7062-33C0-AD82-E891EB42C63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FC54FFA-D258-CFF1-262D-70B27D710A1C}"/>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6" name="Plassholder for bunntekst 5">
            <a:extLst>
              <a:ext uri="{FF2B5EF4-FFF2-40B4-BE49-F238E27FC236}">
                <a16:creationId xmlns:a16="http://schemas.microsoft.com/office/drawing/2014/main" id="{FCCE9784-AC23-8C9B-3231-06E5A4BB081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DF6A69F-E10C-0009-CE05-48D4D0FEAF4E}"/>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1548920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7DF059-0DD2-F997-350D-BE89E9C9562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0D1F1A20-29C4-582E-385A-F99F1BD96B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2E5C216-410C-D309-3FB7-FB001995CA2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098898D-3A6E-586E-0A93-ADC518E15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EEEE54D-0167-7446-C8C1-E214B67B843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1E941D8-6F93-D817-C8CD-4D9DDE43864D}"/>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8" name="Plassholder for bunntekst 7">
            <a:extLst>
              <a:ext uri="{FF2B5EF4-FFF2-40B4-BE49-F238E27FC236}">
                <a16:creationId xmlns:a16="http://schemas.microsoft.com/office/drawing/2014/main" id="{9B01CCB1-8047-F6D0-77D5-2537CB3693E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BC6C1C4-9592-73C5-DF45-D8497D405380}"/>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123316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6F28D4-1793-E245-088E-810DDE2B7F2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61B94FB-D5FB-1A79-B0E6-A71A5E4E25AD}"/>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4" name="Plassholder for bunntekst 3">
            <a:extLst>
              <a:ext uri="{FF2B5EF4-FFF2-40B4-BE49-F238E27FC236}">
                <a16:creationId xmlns:a16="http://schemas.microsoft.com/office/drawing/2014/main" id="{7629CDE4-0EF9-BB22-BB36-93B3D6EBECA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8B3410E-C612-C2A0-82A9-80FB28B8B529}"/>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162577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DDE214A-4CC0-BDE1-D616-13E756405BB8}"/>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3" name="Plassholder for bunntekst 2">
            <a:extLst>
              <a:ext uri="{FF2B5EF4-FFF2-40B4-BE49-F238E27FC236}">
                <a16:creationId xmlns:a16="http://schemas.microsoft.com/office/drawing/2014/main" id="{FB27AA29-4846-E930-D46A-26D1C1DAEA1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37DCC53-4C5E-CE6D-0E29-9556667381E5}"/>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1097098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5CECE6-4700-72C8-7496-C20D6C79EF1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18E19C5-184E-B4EF-66F2-8681DBC91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CF052E3-8C9A-485C-1EDF-0BE1849019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B2B3302-8C2D-08A7-C6F3-6F290C18B3B1}"/>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6" name="Plassholder for bunntekst 5">
            <a:extLst>
              <a:ext uri="{FF2B5EF4-FFF2-40B4-BE49-F238E27FC236}">
                <a16:creationId xmlns:a16="http://schemas.microsoft.com/office/drawing/2014/main" id="{59912B64-3AC4-A877-CFD6-D2A2326364B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1168C47-5D31-A1C3-18BD-3ABD657ACB42}"/>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422791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762077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B3169F-E242-6464-485F-DE6FA99CA5B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9077166-3C4C-2DFE-86E6-B4FFA47D20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BF7EB1E-86D8-768F-FB13-6A26FB9C4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D09BE1-F00B-EDC6-E4B0-BD1AFA66E309}"/>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6" name="Plassholder for bunntekst 5">
            <a:extLst>
              <a:ext uri="{FF2B5EF4-FFF2-40B4-BE49-F238E27FC236}">
                <a16:creationId xmlns:a16="http://schemas.microsoft.com/office/drawing/2014/main" id="{F50ECFA9-AD4D-6582-F859-C63657A36F3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AF76441-7D88-E79D-8957-88CAE96EAE28}"/>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888723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A9E8ED-E1E9-5446-5172-181D12E8A5A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D11F2CA-8BAC-C2E1-CA5D-2129DF3E9B5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BAE46D9-2DD4-91F8-E374-3A7728C48807}"/>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5" name="Plassholder for bunntekst 4">
            <a:extLst>
              <a:ext uri="{FF2B5EF4-FFF2-40B4-BE49-F238E27FC236}">
                <a16:creationId xmlns:a16="http://schemas.microsoft.com/office/drawing/2014/main" id="{010D987F-86D6-E798-9470-3054397C86E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AD0BB78-A8BC-B405-AB61-60EBC35F963F}"/>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3831891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30E9A77-6F95-8BA6-6A50-EC3CA055D78C}"/>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32F1747-33EE-4EAB-ABE4-64563690D51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02BAA9-0FFE-32E6-143F-D837CA98FD05}"/>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5" name="Plassholder for bunntekst 4">
            <a:extLst>
              <a:ext uri="{FF2B5EF4-FFF2-40B4-BE49-F238E27FC236}">
                <a16:creationId xmlns:a16="http://schemas.microsoft.com/office/drawing/2014/main" id="{E21CAD66-C0F2-69FB-2460-136AD589DD2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AC9A250-F9C9-2662-6219-A1FE82194533}"/>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634124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lysbilde">
    <p:spTree>
      <p:nvGrpSpPr>
        <p:cNvPr id="1" name=""/>
        <p:cNvGrpSpPr/>
        <p:nvPr/>
      </p:nvGrpSpPr>
      <p:grpSpPr>
        <a:xfrm>
          <a:off x="0" y="0"/>
          <a:ext cx="0" cy="0"/>
          <a:chOff x="0" y="0"/>
          <a:chExt cx="0" cy="0"/>
        </a:xfrm>
      </p:grpSpPr>
      <p:sp>
        <p:nvSpPr>
          <p:cNvPr id="20" name="Rektangel 19"/>
          <p:cNvSpPr/>
          <p:nvPr/>
        </p:nvSpPr>
        <p:spPr>
          <a:xfrm>
            <a:off x="0" y="4725144"/>
            <a:ext cx="12192000" cy="21602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sp>
        <p:nvSpPr>
          <p:cNvPr id="7" name="Rektangel 6"/>
          <p:cNvSpPr/>
          <p:nvPr/>
        </p:nvSpPr>
        <p:spPr>
          <a:xfrm>
            <a:off x="0" y="0"/>
            <a:ext cx="12192000" cy="1268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pic>
        <p:nvPicPr>
          <p:cNvPr id="9" name="Bilde 8" descr="CF_proba_om oss.jpg"/>
          <p:cNvPicPr>
            <a:picLocks noChangeAspect="1"/>
          </p:cNvPicPr>
          <p:nvPr/>
        </p:nvPicPr>
        <p:blipFill rotWithShape="1">
          <a:blip r:embed="rId2">
            <a:extLst>
              <a:ext uri="{28A0092B-C50C-407E-A947-70E740481C1C}">
                <a14:useLocalDpi xmlns:a14="http://schemas.microsoft.com/office/drawing/2010/main" val="0"/>
              </a:ext>
            </a:extLst>
          </a:blip>
          <a:srcRect l="-46" t="13523" r="46" b="6144"/>
          <a:stretch/>
        </p:blipFill>
        <p:spPr>
          <a:xfrm>
            <a:off x="0" y="1196752"/>
            <a:ext cx="12192000" cy="3671581"/>
          </a:xfrm>
          <a:prstGeom prst="rect">
            <a:avLst/>
          </a:prstGeom>
        </p:spPr>
      </p:pic>
      <p:sp>
        <p:nvSpPr>
          <p:cNvPr id="13" name="TekstSylinder 12"/>
          <p:cNvSpPr txBox="1"/>
          <p:nvPr/>
        </p:nvSpPr>
        <p:spPr>
          <a:xfrm>
            <a:off x="1635542" y="6464774"/>
            <a:ext cx="184731" cy="369332"/>
          </a:xfrm>
          <a:prstGeom prst="rect">
            <a:avLst/>
          </a:prstGeom>
          <a:noFill/>
        </p:spPr>
        <p:txBody>
          <a:bodyPr wrap="none" rtlCol="0">
            <a:spAutoFit/>
          </a:bodyPr>
          <a:lstStyle/>
          <a:p>
            <a:endParaRPr lang="nb-NO" sz="180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6267" y="386978"/>
            <a:ext cx="2917461" cy="592963"/>
          </a:xfrm>
          <a:prstGeom prst="rect">
            <a:avLst/>
          </a:prstGeom>
          <a:noFill/>
          <a:ln w="9525">
            <a:noFill/>
            <a:miter lim="800000"/>
            <a:headEnd/>
            <a:tailEnd/>
          </a:ln>
        </p:spPr>
      </p:pic>
      <p:sp>
        <p:nvSpPr>
          <p:cNvPr id="23" name="Tittel 22"/>
          <p:cNvSpPr>
            <a:spLocks noGrp="1"/>
          </p:cNvSpPr>
          <p:nvPr>
            <p:ph type="title"/>
          </p:nvPr>
        </p:nvSpPr>
        <p:spPr>
          <a:xfrm>
            <a:off x="623392" y="5085184"/>
            <a:ext cx="10972800" cy="864096"/>
          </a:xfrm>
        </p:spPr>
        <p:txBody>
          <a:bodyPr/>
          <a:lstStyle>
            <a:lvl1pPr>
              <a:defRPr sz="4000"/>
            </a:lvl1pPr>
          </a:lstStyle>
          <a:p>
            <a:r>
              <a:rPr lang="nb-NO"/>
              <a:t>Klikk for å redigere tittelstil</a:t>
            </a:r>
          </a:p>
        </p:txBody>
      </p:sp>
      <p:sp>
        <p:nvSpPr>
          <p:cNvPr id="25" name="Plassholder for tekst 24"/>
          <p:cNvSpPr>
            <a:spLocks noGrp="1"/>
          </p:cNvSpPr>
          <p:nvPr>
            <p:ph type="body" sz="quarter" idx="10"/>
          </p:nvPr>
        </p:nvSpPr>
        <p:spPr>
          <a:xfrm>
            <a:off x="623393" y="5949280"/>
            <a:ext cx="8832849" cy="431800"/>
          </a:xfrm>
        </p:spPr>
        <p:txBody>
          <a:bodyPr/>
          <a:lstStyle>
            <a:lvl1pPr marL="0" indent="0">
              <a:buNone/>
              <a:defRPr/>
            </a:lvl1pPr>
          </a:lstStyle>
          <a:p>
            <a:pPr lvl="0"/>
            <a:r>
              <a:rPr lang="nb-NO"/>
              <a:t>Klikk for å redigere tekststiler i malen</a:t>
            </a:r>
          </a:p>
        </p:txBody>
      </p:sp>
      <p:pic>
        <p:nvPicPr>
          <p:cNvPr id="10" name="Bilde 9" descr="CF_proba_om oss.jpg"/>
          <p:cNvPicPr>
            <a:picLocks noChangeAspect="1"/>
          </p:cNvPicPr>
          <p:nvPr userDrawn="1"/>
        </p:nvPicPr>
        <p:blipFill rotWithShape="1">
          <a:blip r:embed="rId2">
            <a:extLst>
              <a:ext uri="{28A0092B-C50C-407E-A947-70E740481C1C}">
                <a14:useLocalDpi xmlns:a14="http://schemas.microsoft.com/office/drawing/2010/main" val="0"/>
              </a:ext>
            </a:extLst>
          </a:blip>
          <a:srcRect l="-46" t="13523" r="46" b="6144"/>
          <a:stretch/>
        </p:blipFill>
        <p:spPr>
          <a:xfrm>
            <a:off x="0" y="1196752"/>
            <a:ext cx="12192000" cy="3671581"/>
          </a:xfrm>
          <a:prstGeom prst="rect">
            <a:avLst/>
          </a:prstGeom>
        </p:spPr>
      </p:pic>
      <p:sp>
        <p:nvSpPr>
          <p:cNvPr id="11" name="TekstSylinder 10"/>
          <p:cNvSpPr txBox="1"/>
          <p:nvPr userDrawn="1"/>
        </p:nvSpPr>
        <p:spPr>
          <a:xfrm>
            <a:off x="1635542" y="6464774"/>
            <a:ext cx="184731" cy="369332"/>
          </a:xfrm>
          <a:prstGeom prst="rect">
            <a:avLst/>
          </a:prstGeom>
          <a:noFill/>
        </p:spPr>
        <p:txBody>
          <a:bodyPr wrap="none" rtlCol="0">
            <a:spAutoFit/>
          </a:bodyPr>
          <a:lstStyle/>
          <a:p>
            <a:endParaRPr lang="nb-NO" sz="1800"/>
          </a:p>
        </p:txBody>
      </p:sp>
      <p:pic>
        <p:nvPicPr>
          <p:cNvPr id="12" name="Picture 7"/>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496267" y="386978"/>
            <a:ext cx="2917461" cy="592963"/>
          </a:xfrm>
          <a:prstGeom prst="rect">
            <a:avLst/>
          </a:prstGeom>
          <a:noFill/>
          <a:ln w="9525">
            <a:noFill/>
            <a:miter lim="800000"/>
            <a:headEnd/>
            <a:tailEnd/>
          </a:ln>
        </p:spPr>
      </p:pic>
    </p:spTree>
    <p:extLst>
      <p:ext uri="{BB962C8B-B14F-4D97-AF65-F5344CB8AC3E}">
        <p14:creationId xmlns:p14="http://schemas.microsoft.com/office/powerpoint/2010/main" val="2935970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l">
              <a:defRPr sz="3600">
                <a:solidFill>
                  <a:schemeClr val="bg2">
                    <a:lumMod val="75000"/>
                  </a:schemeClr>
                </a:solidFill>
              </a:defRPr>
            </a:lvl1pPr>
          </a:lstStyle>
          <a:p>
            <a:r>
              <a:rPr lang="nb-NO"/>
              <a:t>Klikk for å redigere tittelstil</a:t>
            </a:r>
            <a:endParaRPr lang="nn-NO"/>
          </a:p>
        </p:txBody>
      </p:sp>
      <p:sp>
        <p:nvSpPr>
          <p:cNvPr id="3" name="Plassholder for innhold 2"/>
          <p:cNvSpPr>
            <a:spLocks noGrp="1"/>
          </p:cNvSpPr>
          <p:nvPr>
            <p:ph idx="1"/>
          </p:nvPr>
        </p:nvSpPr>
        <p:spPr/>
        <p:txBody>
          <a:bodyPr/>
          <a:lstStyle>
            <a:lvl1pPr>
              <a:defRPr sz="2400">
                <a:solidFill>
                  <a:srgbClr val="606060"/>
                </a:solidFill>
              </a:defRPr>
            </a:lvl1pPr>
            <a:lvl2pPr>
              <a:defRPr sz="2000">
                <a:solidFill>
                  <a:srgbClr val="606060"/>
                </a:solidFill>
              </a:defRPr>
            </a:lvl2pPr>
            <a:lvl3pPr>
              <a:defRPr sz="1800">
                <a:solidFill>
                  <a:srgbClr val="606060"/>
                </a:solidFill>
              </a:defRPr>
            </a:lvl3pPr>
            <a:lvl4pPr>
              <a:defRPr sz="1600">
                <a:solidFill>
                  <a:srgbClr val="606060"/>
                </a:solidFill>
              </a:defRPr>
            </a:lvl4pPr>
            <a:lvl5pPr>
              <a:defRPr>
                <a:solidFill>
                  <a:srgbClr val="60606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664381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endParaRPr lang="nn-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Tree>
    <p:extLst>
      <p:ext uri="{BB962C8B-B14F-4D97-AF65-F5344CB8AC3E}">
        <p14:creationId xmlns:p14="http://schemas.microsoft.com/office/powerpoint/2010/main" val="930484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innhold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4" name="Plassholder for innhold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3072594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n-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768759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Tree>
    <p:extLst>
      <p:ext uri="{BB962C8B-B14F-4D97-AF65-F5344CB8AC3E}">
        <p14:creationId xmlns:p14="http://schemas.microsoft.com/office/powerpoint/2010/main" val="3737101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12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836902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endParaRPr lang="nn-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680035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endParaRPr lang="nn-NO"/>
          </a:p>
        </p:txBody>
      </p:sp>
      <p:sp>
        <p:nvSpPr>
          <p:cNvPr id="3" name="Plassholder for bilde 2"/>
          <p:cNvSpPr>
            <a:spLocks noGrp="1"/>
          </p:cNvSpPr>
          <p:nvPr>
            <p:ph type="pic" idx="1"/>
          </p:nvPr>
        </p:nvSpPr>
        <p:spPr>
          <a:xfrm>
            <a:off x="2389717" y="1268760"/>
            <a:ext cx="7315200" cy="34588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på ikonet for å legge til et bilde</a:t>
            </a:r>
            <a:endParaRPr lang="nn-NO" noProof="0"/>
          </a:p>
        </p:txBody>
      </p:sp>
      <p:sp>
        <p:nvSpPr>
          <p:cNvPr id="4" name="Plassholder for tekst 3"/>
          <p:cNvSpPr>
            <a:spLocks noGrp="1"/>
          </p:cNvSpPr>
          <p:nvPr>
            <p:ph type="body" sz="half" idx="2"/>
          </p:nvPr>
        </p:nvSpPr>
        <p:spPr>
          <a:xfrm>
            <a:off x="2389717" y="5367338"/>
            <a:ext cx="7315200" cy="653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911857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704511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endParaRPr lang="nn-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849555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akside">
    <p:bg>
      <p:bgPr>
        <a:solidFill>
          <a:schemeClr val="bg1">
            <a:lumMod val="85000"/>
          </a:schemeClr>
        </a:solidFill>
        <a:effectLst/>
      </p:bgPr>
    </p:bg>
    <p:spTree>
      <p:nvGrpSpPr>
        <p:cNvPr id="1" name=""/>
        <p:cNvGrpSpPr/>
        <p:nvPr/>
      </p:nvGrpSpPr>
      <p:grpSpPr>
        <a:xfrm>
          <a:off x="0" y="0"/>
          <a:ext cx="0" cy="0"/>
          <a:chOff x="0" y="0"/>
          <a:chExt cx="0" cy="0"/>
        </a:xfrm>
      </p:grpSpPr>
      <p:sp>
        <p:nvSpPr>
          <p:cNvPr id="10" name="Rektangel 9"/>
          <p:cNvSpPr/>
          <p:nvPr/>
        </p:nvSpPr>
        <p:spPr>
          <a:xfrm>
            <a:off x="0" y="0"/>
            <a:ext cx="12192000" cy="58772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sp>
        <p:nvSpPr>
          <p:cNvPr id="11" name="Rektangel 10"/>
          <p:cNvSpPr/>
          <p:nvPr/>
        </p:nvSpPr>
        <p:spPr>
          <a:xfrm>
            <a:off x="0" y="6237312"/>
            <a:ext cx="12192000" cy="648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sp>
        <p:nvSpPr>
          <p:cNvPr id="7" name="TekstSylinder 4"/>
          <p:cNvSpPr txBox="1">
            <a:spLocks noChangeArrowheads="1"/>
          </p:cNvSpPr>
          <p:nvPr/>
        </p:nvSpPr>
        <p:spPr bwMode="auto">
          <a:xfrm>
            <a:off x="8016213" y="6381328"/>
            <a:ext cx="3552395" cy="184666"/>
          </a:xfrm>
          <a:prstGeom prst="rect">
            <a:avLst/>
          </a:prstGeom>
          <a:noFill/>
          <a:ln w="9525">
            <a:noFill/>
            <a:miter lim="800000"/>
            <a:headEnd/>
            <a:tailEnd/>
          </a:ln>
        </p:spPr>
        <p:txBody>
          <a:bodyPr wrap="square" lIns="0" tIns="0" rIns="0" bIns="0">
            <a:prstTxWarp prst="textNoShape">
              <a:avLst/>
            </a:prstTxWarp>
            <a:spAutoFit/>
          </a:bodyPr>
          <a:lstStyle/>
          <a:p>
            <a:pPr algn="r"/>
            <a:r>
              <a:rPr lang="nb-NO" sz="1200">
                <a:solidFill>
                  <a:srgbClr val="0092A6"/>
                </a:solidFill>
                <a:latin typeface="Helvetica"/>
                <a:hlinkClick r:id="rId2"/>
              </a:rPr>
              <a:t>www.proba.no</a:t>
            </a:r>
            <a:r>
              <a:rPr lang="nb-NO" sz="1200">
                <a:solidFill>
                  <a:srgbClr val="0092A6"/>
                </a:solidFill>
                <a:latin typeface="Helvetica"/>
              </a:rPr>
              <a:t> </a:t>
            </a:r>
            <a:endParaRPr lang="nn-NO" sz="1200">
              <a:solidFill>
                <a:srgbClr val="0092A6"/>
              </a:solidFill>
              <a:latin typeface="Helvetica"/>
            </a:endParaRPr>
          </a:p>
        </p:txBody>
      </p:sp>
      <p:sp>
        <p:nvSpPr>
          <p:cNvPr id="8" name="TekstSylinder 4"/>
          <p:cNvSpPr txBox="1">
            <a:spLocks noChangeArrowheads="1"/>
          </p:cNvSpPr>
          <p:nvPr/>
        </p:nvSpPr>
        <p:spPr bwMode="auto">
          <a:xfrm>
            <a:off x="719403" y="6381328"/>
            <a:ext cx="5760640" cy="184666"/>
          </a:xfrm>
          <a:prstGeom prst="rect">
            <a:avLst/>
          </a:prstGeom>
          <a:noFill/>
          <a:ln w="9525">
            <a:noFill/>
            <a:miter lim="800000"/>
            <a:headEnd/>
            <a:tailEnd/>
          </a:ln>
        </p:spPr>
        <p:txBody>
          <a:bodyPr wrap="square" lIns="0" tIns="0" rIns="0" bIns="0">
            <a:prstTxWarp prst="textNoShape">
              <a:avLst/>
            </a:prstTxWarp>
            <a:spAutoFit/>
          </a:bodyPr>
          <a:lstStyle/>
          <a:p>
            <a:r>
              <a:rPr lang="en-GB" sz="1200" err="1">
                <a:solidFill>
                  <a:srgbClr val="404040"/>
                </a:solidFill>
                <a:latin typeface="Helvetica"/>
              </a:rPr>
              <a:t>Proba</a:t>
            </a:r>
            <a:r>
              <a:rPr lang="en-GB" sz="1200">
                <a:solidFill>
                  <a:srgbClr val="404040"/>
                </a:solidFill>
                <a:latin typeface="Helvetica"/>
              </a:rPr>
              <a:t> AS  |  </a:t>
            </a:r>
            <a:r>
              <a:rPr lang="en-GB" sz="1200" err="1">
                <a:solidFill>
                  <a:srgbClr val="404040"/>
                </a:solidFill>
                <a:latin typeface="Helvetica"/>
              </a:rPr>
              <a:t>Øvre</a:t>
            </a:r>
            <a:r>
              <a:rPr lang="en-GB" sz="1200">
                <a:solidFill>
                  <a:srgbClr val="404040"/>
                </a:solidFill>
                <a:latin typeface="Helvetica"/>
              </a:rPr>
              <a:t> </a:t>
            </a:r>
            <a:r>
              <a:rPr lang="en-GB" sz="1200" err="1">
                <a:solidFill>
                  <a:srgbClr val="404040"/>
                </a:solidFill>
                <a:latin typeface="Helvetica"/>
              </a:rPr>
              <a:t>Vollgate</a:t>
            </a:r>
            <a:r>
              <a:rPr lang="en-GB" sz="1200">
                <a:solidFill>
                  <a:srgbClr val="404040"/>
                </a:solidFill>
                <a:latin typeface="Helvetica"/>
              </a:rPr>
              <a:t> 6  |  0158 Oslo</a:t>
            </a:r>
            <a:endParaRPr lang="nn-NO" sz="1200">
              <a:solidFill>
                <a:srgbClr val="404040"/>
              </a:solidFill>
              <a:latin typeface="Helvetica"/>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63819" y="2997740"/>
            <a:ext cx="2917461" cy="592963"/>
          </a:xfrm>
          <a:prstGeom prst="rect">
            <a:avLst/>
          </a:prstGeom>
          <a:noFill/>
          <a:ln w="9525">
            <a:noFill/>
            <a:miter lim="800000"/>
            <a:headEnd/>
            <a:tailEnd/>
          </a:ln>
        </p:spPr>
      </p:pic>
      <p:sp>
        <p:nvSpPr>
          <p:cNvPr id="9" name="Rektangel 8"/>
          <p:cNvSpPr/>
          <p:nvPr userDrawn="1"/>
        </p:nvSpPr>
        <p:spPr>
          <a:xfrm>
            <a:off x="0" y="0"/>
            <a:ext cx="12192000" cy="58772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sp>
        <p:nvSpPr>
          <p:cNvPr id="12" name="Rektangel 11"/>
          <p:cNvSpPr/>
          <p:nvPr userDrawn="1"/>
        </p:nvSpPr>
        <p:spPr>
          <a:xfrm>
            <a:off x="0" y="6237312"/>
            <a:ext cx="12192000" cy="648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sp>
        <p:nvSpPr>
          <p:cNvPr id="13" name="TekstSylinder 4"/>
          <p:cNvSpPr txBox="1">
            <a:spLocks noChangeArrowheads="1"/>
          </p:cNvSpPr>
          <p:nvPr userDrawn="1"/>
        </p:nvSpPr>
        <p:spPr bwMode="auto">
          <a:xfrm>
            <a:off x="8016213" y="6381328"/>
            <a:ext cx="3552395" cy="184666"/>
          </a:xfrm>
          <a:prstGeom prst="rect">
            <a:avLst/>
          </a:prstGeom>
          <a:noFill/>
          <a:ln w="9525">
            <a:noFill/>
            <a:miter lim="800000"/>
            <a:headEnd/>
            <a:tailEnd/>
          </a:ln>
        </p:spPr>
        <p:txBody>
          <a:bodyPr wrap="square" lIns="0" tIns="0" rIns="0" bIns="0">
            <a:prstTxWarp prst="textNoShape">
              <a:avLst/>
            </a:prstTxWarp>
            <a:spAutoFit/>
          </a:bodyPr>
          <a:lstStyle/>
          <a:p>
            <a:pPr algn="r"/>
            <a:r>
              <a:rPr lang="nb-NO" sz="1200">
                <a:solidFill>
                  <a:srgbClr val="0092A6"/>
                </a:solidFill>
                <a:latin typeface="Helvetica"/>
                <a:hlinkClick r:id="rId2"/>
              </a:rPr>
              <a:t>www.proba.no</a:t>
            </a:r>
            <a:r>
              <a:rPr lang="nb-NO" sz="1200">
                <a:solidFill>
                  <a:srgbClr val="0092A6"/>
                </a:solidFill>
                <a:latin typeface="Helvetica"/>
              </a:rPr>
              <a:t> </a:t>
            </a:r>
            <a:endParaRPr lang="nn-NO" sz="1200">
              <a:solidFill>
                <a:srgbClr val="0092A6"/>
              </a:solidFill>
              <a:latin typeface="Helvetica"/>
            </a:endParaRPr>
          </a:p>
        </p:txBody>
      </p:sp>
      <p:sp>
        <p:nvSpPr>
          <p:cNvPr id="14" name="TekstSylinder 4"/>
          <p:cNvSpPr txBox="1">
            <a:spLocks noChangeArrowheads="1"/>
          </p:cNvSpPr>
          <p:nvPr userDrawn="1"/>
        </p:nvSpPr>
        <p:spPr bwMode="auto">
          <a:xfrm>
            <a:off x="719403" y="6381328"/>
            <a:ext cx="5760640" cy="184666"/>
          </a:xfrm>
          <a:prstGeom prst="rect">
            <a:avLst/>
          </a:prstGeom>
          <a:noFill/>
          <a:ln w="9525">
            <a:noFill/>
            <a:miter lim="800000"/>
            <a:headEnd/>
            <a:tailEnd/>
          </a:ln>
        </p:spPr>
        <p:txBody>
          <a:bodyPr wrap="square" lIns="0" tIns="0" rIns="0" bIns="0">
            <a:prstTxWarp prst="textNoShape">
              <a:avLst/>
            </a:prstTxWarp>
            <a:spAutoFit/>
          </a:bodyPr>
          <a:lstStyle/>
          <a:p>
            <a:r>
              <a:rPr lang="en-GB" sz="1200">
                <a:solidFill>
                  <a:srgbClr val="404040"/>
                </a:solidFill>
                <a:latin typeface="Helvetica"/>
              </a:rPr>
              <a:t>Proba AS  | </a:t>
            </a:r>
            <a:r>
              <a:rPr lang="en-GB" sz="1200" err="1">
                <a:solidFill>
                  <a:srgbClr val="404040"/>
                </a:solidFill>
                <a:latin typeface="Helvetica"/>
              </a:rPr>
              <a:t>Biskop</a:t>
            </a:r>
            <a:r>
              <a:rPr lang="en-GB" sz="1200">
                <a:solidFill>
                  <a:srgbClr val="404040"/>
                </a:solidFill>
                <a:latin typeface="Helvetica"/>
              </a:rPr>
              <a:t> </a:t>
            </a:r>
            <a:r>
              <a:rPr lang="en-GB" sz="1200" err="1">
                <a:solidFill>
                  <a:srgbClr val="404040"/>
                </a:solidFill>
                <a:latin typeface="Helvetica"/>
              </a:rPr>
              <a:t>Gunnerus</a:t>
            </a:r>
            <a:r>
              <a:rPr lang="en-GB" sz="1200">
                <a:solidFill>
                  <a:srgbClr val="404040"/>
                </a:solidFill>
                <a:latin typeface="Helvetica"/>
              </a:rPr>
              <a:t>’ gate 2  |  0155 Oslo</a:t>
            </a:r>
            <a:endParaRPr lang="nn-NO" sz="1200">
              <a:solidFill>
                <a:srgbClr val="404040"/>
              </a:solidFill>
              <a:latin typeface="Helvetica"/>
            </a:endParaRPr>
          </a:p>
        </p:txBody>
      </p:sp>
      <p:pic>
        <p:nvPicPr>
          <p:cNvPr id="15" name="Picture 7"/>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463819" y="2997740"/>
            <a:ext cx="2917461" cy="592963"/>
          </a:xfrm>
          <a:prstGeom prst="rect">
            <a:avLst/>
          </a:prstGeom>
          <a:noFill/>
          <a:ln w="9525">
            <a:noFill/>
            <a:miter lim="800000"/>
            <a:headEnd/>
            <a:tailEnd/>
          </a:ln>
        </p:spPr>
      </p:pic>
    </p:spTree>
    <p:extLst>
      <p:ext uri="{BB962C8B-B14F-4D97-AF65-F5344CB8AC3E}">
        <p14:creationId xmlns:p14="http://schemas.microsoft.com/office/powerpoint/2010/main" val="1061383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20" name="Rektangel 19"/>
          <p:cNvSpPr/>
          <p:nvPr userDrawn="1"/>
        </p:nvSpPr>
        <p:spPr>
          <a:xfrm>
            <a:off x="0" y="4725144"/>
            <a:ext cx="12192000" cy="21602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sp>
        <p:nvSpPr>
          <p:cNvPr id="7" name="Rektangel 6"/>
          <p:cNvSpPr/>
          <p:nvPr userDrawn="1"/>
        </p:nvSpPr>
        <p:spPr>
          <a:xfrm>
            <a:off x="0" y="0"/>
            <a:ext cx="12192000" cy="1268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pic>
        <p:nvPicPr>
          <p:cNvPr id="9" name="Bilde 8" descr="CF_proba_om oss.jpg"/>
          <p:cNvPicPr>
            <a:picLocks noChangeAspect="1"/>
          </p:cNvPicPr>
          <p:nvPr userDrawn="1"/>
        </p:nvPicPr>
        <p:blipFill rotWithShape="1">
          <a:blip r:embed="rId2">
            <a:extLst>
              <a:ext uri="{28A0092B-C50C-407E-A947-70E740481C1C}">
                <a14:useLocalDpi xmlns:a14="http://schemas.microsoft.com/office/drawing/2010/main" val="0"/>
              </a:ext>
            </a:extLst>
          </a:blip>
          <a:srcRect l="-46" t="13523" r="46" b="6144"/>
          <a:stretch/>
        </p:blipFill>
        <p:spPr>
          <a:xfrm>
            <a:off x="0" y="1196752"/>
            <a:ext cx="12192000" cy="3671581"/>
          </a:xfrm>
          <a:prstGeom prst="rect">
            <a:avLst/>
          </a:prstGeom>
        </p:spPr>
      </p:pic>
      <p:sp>
        <p:nvSpPr>
          <p:cNvPr id="13" name="TekstSylinder 12"/>
          <p:cNvSpPr txBox="1"/>
          <p:nvPr userDrawn="1"/>
        </p:nvSpPr>
        <p:spPr>
          <a:xfrm>
            <a:off x="1635542" y="6464774"/>
            <a:ext cx="184731" cy="369332"/>
          </a:xfrm>
          <a:prstGeom prst="rect">
            <a:avLst/>
          </a:prstGeom>
          <a:noFill/>
        </p:spPr>
        <p:txBody>
          <a:bodyPr wrap="none" rtlCol="0">
            <a:spAutoFit/>
          </a:bodyPr>
          <a:lstStyle/>
          <a:p>
            <a:endParaRPr lang="nb-NO" sz="1800"/>
          </a:p>
        </p:txBody>
      </p:sp>
      <p:pic>
        <p:nvPicPr>
          <p:cNvPr id="8" name="Picture 7"/>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496267" y="386978"/>
            <a:ext cx="2917461" cy="592963"/>
          </a:xfrm>
          <a:prstGeom prst="rect">
            <a:avLst/>
          </a:prstGeom>
          <a:noFill/>
          <a:ln w="9525">
            <a:noFill/>
            <a:miter lim="800000"/>
            <a:headEnd/>
            <a:tailEnd/>
          </a:ln>
        </p:spPr>
      </p:pic>
      <p:sp>
        <p:nvSpPr>
          <p:cNvPr id="23" name="Tittel 22"/>
          <p:cNvSpPr>
            <a:spLocks noGrp="1"/>
          </p:cNvSpPr>
          <p:nvPr>
            <p:ph type="title"/>
          </p:nvPr>
        </p:nvSpPr>
        <p:spPr>
          <a:xfrm>
            <a:off x="623392" y="5085184"/>
            <a:ext cx="10972800" cy="864096"/>
          </a:xfrm>
        </p:spPr>
        <p:txBody>
          <a:bodyPr/>
          <a:lstStyle>
            <a:lvl1pPr>
              <a:defRPr sz="4000"/>
            </a:lvl1pPr>
          </a:lstStyle>
          <a:p>
            <a:r>
              <a:rPr lang="nb-NO"/>
              <a:t>Klikk for å redigere tittelstil</a:t>
            </a:r>
          </a:p>
        </p:txBody>
      </p:sp>
      <p:sp>
        <p:nvSpPr>
          <p:cNvPr id="25" name="Plassholder for tekst 24"/>
          <p:cNvSpPr>
            <a:spLocks noGrp="1"/>
          </p:cNvSpPr>
          <p:nvPr>
            <p:ph type="body" sz="quarter" idx="10"/>
          </p:nvPr>
        </p:nvSpPr>
        <p:spPr>
          <a:xfrm>
            <a:off x="623393" y="5949280"/>
            <a:ext cx="8832849" cy="431800"/>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1081235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akside">
    <p:bg>
      <p:bgPr>
        <a:solidFill>
          <a:schemeClr val="bg1">
            <a:lumMod val="85000"/>
          </a:schemeClr>
        </a:solidFill>
        <a:effectLst/>
      </p:bgPr>
    </p:bg>
    <p:spTree>
      <p:nvGrpSpPr>
        <p:cNvPr id="1" name=""/>
        <p:cNvGrpSpPr/>
        <p:nvPr/>
      </p:nvGrpSpPr>
      <p:grpSpPr>
        <a:xfrm>
          <a:off x="0" y="0"/>
          <a:ext cx="0" cy="0"/>
          <a:chOff x="0" y="0"/>
          <a:chExt cx="0" cy="0"/>
        </a:xfrm>
      </p:grpSpPr>
      <p:sp>
        <p:nvSpPr>
          <p:cNvPr id="10" name="Rektangel 9"/>
          <p:cNvSpPr/>
          <p:nvPr userDrawn="1"/>
        </p:nvSpPr>
        <p:spPr>
          <a:xfrm>
            <a:off x="0" y="0"/>
            <a:ext cx="12192000" cy="58772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sp>
        <p:nvSpPr>
          <p:cNvPr id="11" name="Rektangel 10"/>
          <p:cNvSpPr/>
          <p:nvPr userDrawn="1"/>
        </p:nvSpPr>
        <p:spPr>
          <a:xfrm>
            <a:off x="0" y="6237312"/>
            <a:ext cx="12192000" cy="648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solidFill>
                <a:schemeClr val="bg1">
                  <a:lumMod val="75000"/>
                </a:schemeClr>
              </a:solidFill>
            </a:endParaRPr>
          </a:p>
        </p:txBody>
      </p:sp>
      <p:sp>
        <p:nvSpPr>
          <p:cNvPr id="7" name="TekstSylinder 4"/>
          <p:cNvSpPr txBox="1">
            <a:spLocks noChangeArrowheads="1"/>
          </p:cNvSpPr>
          <p:nvPr userDrawn="1"/>
        </p:nvSpPr>
        <p:spPr bwMode="auto">
          <a:xfrm>
            <a:off x="8016213" y="6381328"/>
            <a:ext cx="3552395" cy="184666"/>
          </a:xfrm>
          <a:prstGeom prst="rect">
            <a:avLst/>
          </a:prstGeom>
          <a:noFill/>
          <a:ln w="9525">
            <a:noFill/>
            <a:miter lim="800000"/>
            <a:headEnd/>
            <a:tailEnd/>
          </a:ln>
        </p:spPr>
        <p:txBody>
          <a:bodyPr wrap="square" lIns="0" tIns="0" rIns="0" bIns="0">
            <a:prstTxWarp prst="textNoShape">
              <a:avLst/>
            </a:prstTxWarp>
            <a:spAutoFit/>
          </a:bodyPr>
          <a:lstStyle/>
          <a:p>
            <a:pPr algn="r"/>
            <a:r>
              <a:rPr lang="nb-NO" sz="1200">
                <a:solidFill>
                  <a:srgbClr val="0092A6"/>
                </a:solidFill>
                <a:latin typeface="Helvetica"/>
                <a:hlinkClick r:id="rId2"/>
              </a:rPr>
              <a:t>www.proba.no</a:t>
            </a:r>
            <a:r>
              <a:rPr lang="nb-NO" sz="1200">
                <a:solidFill>
                  <a:srgbClr val="0092A6"/>
                </a:solidFill>
                <a:latin typeface="Helvetica"/>
              </a:rPr>
              <a:t> </a:t>
            </a:r>
            <a:endParaRPr lang="nn-NO" sz="1200">
              <a:solidFill>
                <a:srgbClr val="0092A6"/>
              </a:solidFill>
              <a:latin typeface="Helvetica"/>
            </a:endParaRPr>
          </a:p>
        </p:txBody>
      </p:sp>
      <p:sp>
        <p:nvSpPr>
          <p:cNvPr id="8" name="TekstSylinder 4"/>
          <p:cNvSpPr txBox="1">
            <a:spLocks noChangeArrowheads="1"/>
          </p:cNvSpPr>
          <p:nvPr userDrawn="1"/>
        </p:nvSpPr>
        <p:spPr bwMode="auto">
          <a:xfrm>
            <a:off x="719403" y="6381328"/>
            <a:ext cx="5760640" cy="184666"/>
          </a:xfrm>
          <a:prstGeom prst="rect">
            <a:avLst/>
          </a:prstGeom>
          <a:noFill/>
          <a:ln w="9525">
            <a:noFill/>
            <a:miter lim="800000"/>
            <a:headEnd/>
            <a:tailEnd/>
          </a:ln>
        </p:spPr>
        <p:txBody>
          <a:bodyPr wrap="square" lIns="0" tIns="0" rIns="0" bIns="0">
            <a:prstTxWarp prst="textNoShape">
              <a:avLst/>
            </a:prstTxWarp>
            <a:spAutoFit/>
          </a:bodyPr>
          <a:lstStyle/>
          <a:p>
            <a:r>
              <a:rPr lang="en-GB" sz="1200">
                <a:solidFill>
                  <a:srgbClr val="404040"/>
                </a:solidFill>
                <a:latin typeface="Helvetica"/>
              </a:rPr>
              <a:t>Proba AS  | </a:t>
            </a:r>
            <a:r>
              <a:rPr lang="en-GB" sz="1200" err="1">
                <a:solidFill>
                  <a:srgbClr val="404040"/>
                </a:solidFill>
                <a:latin typeface="Helvetica"/>
              </a:rPr>
              <a:t>Biskop</a:t>
            </a:r>
            <a:r>
              <a:rPr lang="en-GB" sz="1200">
                <a:solidFill>
                  <a:srgbClr val="404040"/>
                </a:solidFill>
                <a:latin typeface="Helvetica"/>
              </a:rPr>
              <a:t> </a:t>
            </a:r>
            <a:r>
              <a:rPr lang="en-GB" sz="1200" err="1">
                <a:solidFill>
                  <a:srgbClr val="404040"/>
                </a:solidFill>
                <a:latin typeface="Helvetica"/>
              </a:rPr>
              <a:t>Gunnerus</a:t>
            </a:r>
            <a:r>
              <a:rPr lang="en-GB" sz="1200">
                <a:solidFill>
                  <a:srgbClr val="404040"/>
                </a:solidFill>
                <a:latin typeface="Helvetica"/>
              </a:rPr>
              <a:t>’ gate 2  |  0155 Oslo</a:t>
            </a:r>
            <a:endParaRPr lang="nn-NO" sz="1200">
              <a:solidFill>
                <a:srgbClr val="404040"/>
              </a:solidFill>
              <a:latin typeface="Helvetica"/>
            </a:endParaRPr>
          </a:p>
        </p:txBody>
      </p:sp>
      <p:pic>
        <p:nvPicPr>
          <p:cNvPr id="6" name="Picture 7"/>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463819" y="2997740"/>
            <a:ext cx="2917461" cy="592963"/>
          </a:xfrm>
          <a:prstGeom prst="rect">
            <a:avLst/>
          </a:prstGeom>
          <a:noFill/>
          <a:ln w="9525">
            <a:noFill/>
            <a:miter lim="800000"/>
            <a:headEnd/>
            <a:tailEnd/>
          </a:ln>
        </p:spPr>
      </p:pic>
    </p:spTree>
    <p:extLst>
      <p:ext uri="{BB962C8B-B14F-4D97-AF65-F5344CB8AC3E}">
        <p14:creationId xmlns:p14="http://schemas.microsoft.com/office/powerpoint/2010/main" val="1613356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2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69788D-517F-0FA3-CCB0-C1334B71D8B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9A3A489-25AE-C2BE-4827-32A2A1F9DC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9A46E77-4813-8689-BB92-C703A47881E5}"/>
              </a:ext>
            </a:extLst>
          </p:cNvPr>
          <p:cNvSpPr>
            <a:spLocks noGrp="1"/>
          </p:cNvSpPr>
          <p:nvPr>
            <p:ph type="dt" sz="half" idx="10"/>
          </p:nvPr>
        </p:nvSpPr>
        <p:spPr/>
        <p:txBody>
          <a:bodyPr/>
          <a:lstStyle/>
          <a:p>
            <a:fld id="{EEA96895-B528-4026-A4AD-8E40DE072FEA}" type="datetimeFigureOut">
              <a:rPr lang="nb-NO" smtClean="0"/>
              <a:t>31.01.2024</a:t>
            </a:fld>
            <a:endParaRPr lang="nb-NO"/>
          </a:p>
        </p:txBody>
      </p:sp>
      <p:sp>
        <p:nvSpPr>
          <p:cNvPr id="5" name="Plassholder for bunntekst 4">
            <a:extLst>
              <a:ext uri="{FF2B5EF4-FFF2-40B4-BE49-F238E27FC236}">
                <a16:creationId xmlns:a16="http://schemas.microsoft.com/office/drawing/2014/main" id="{15136536-7D6B-93E3-C11F-69A1492B00E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7F0CBCF-A919-268F-B77B-D19126A80151}"/>
              </a:ext>
            </a:extLst>
          </p:cNvPr>
          <p:cNvSpPr>
            <a:spLocks noGrp="1"/>
          </p:cNvSpPr>
          <p:nvPr>
            <p:ph type="sldNum" sz="quarter" idx="12"/>
          </p:nvPr>
        </p:nvSpPr>
        <p:spPr/>
        <p:txBody>
          <a:bodyPr/>
          <a:lstStyle/>
          <a:p>
            <a:fld id="{48737F01-38E8-4E8F-9492-8CC394B391DF}" type="slidenum">
              <a:rPr lang="nb-NO" smtClean="0"/>
              <a:t>‹#›</a:t>
            </a:fld>
            <a:endParaRPr lang="nb-NO"/>
          </a:p>
        </p:txBody>
      </p:sp>
    </p:spTree>
    <p:extLst>
      <p:ext uri="{BB962C8B-B14F-4D97-AF65-F5344CB8AC3E}">
        <p14:creationId xmlns:p14="http://schemas.microsoft.com/office/powerpoint/2010/main" val="2988450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tartside">
    <p:spTree>
      <p:nvGrpSpPr>
        <p:cNvPr id="1" name=""/>
        <p:cNvGrpSpPr/>
        <p:nvPr/>
      </p:nvGrpSpPr>
      <p:grpSpPr>
        <a:xfrm>
          <a:off x="0" y="0"/>
          <a:ext cx="0" cy="0"/>
          <a:chOff x="0" y="0"/>
          <a:chExt cx="0" cy="0"/>
        </a:xfrm>
      </p:grpSpPr>
      <p:sp>
        <p:nvSpPr>
          <p:cNvPr id="20" name="Image"/>
          <p:cNvSpPr>
            <a:spLocks noGrp="1"/>
          </p:cNvSpPr>
          <p:nvPr>
            <p:ph type="pic" idx="13"/>
          </p:nvPr>
        </p:nvSpPr>
        <p:spPr>
          <a:xfrm>
            <a:off x="-65060" y="0"/>
            <a:ext cx="12322120" cy="4459576"/>
          </a:xfrm>
          <a:prstGeom prst="rect">
            <a:avLst/>
          </a:prstGeom>
        </p:spPr>
        <p:txBody>
          <a:bodyPr lIns="91439" tIns="45719" rIns="91439" bIns="45719" anchor="t">
            <a:noAutofit/>
          </a:bodyPr>
          <a:lstStyle/>
          <a:p>
            <a:r>
              <a:rPr lang="nb-NO"/>
              <a:t>Klikk på ikonet for å legge til et bilde</a:t>
            </a:r>
            <a:endParaRPr dirty="0"/>
          </a:p>
        </p:txBody>
      </p:sp>
      <p:pic>
        <p:nvPicPr>
          <p:cNvPr id="21" name="boks_l.png" descr="boks_l.png"/>
          <p:cNvPicPr>
            <a:picLocks noChangeAspect="1"/>
          </p:cNvPicPr>
          <p:nvPr/>
        </p:nvPicPr>
        <p:blipFill>
          <a:blip r:embed="rId2">
            <a:alphaModFix amt="90000"/>
          </a:blip>
          <a:stretch>
            <a:fillRect/>
          </a:stretch>
        </p:blipFill>
        <p:spPr>
          <a:xfrm>
            <a:off x="7363116" y="5490996"/>
            <a:ext cx="7062971" cy="1424944"/>
          </a:xfrm>
          <a:prstGeom prst="rect">
            <a:avLst/>
          </a:prstGeom>
          <a:ln w="12700">
            <a:miter lim="400000"/>
          </a:ln>
        </p:spPr>
      </p:pic>
      <p:pic>
        <p:nvPicPr>
          <p:cNvPr id="22" name="boks_l.png" descr="boks_l.png"/>
          <p:cNvPicPr>
            <a:picLocks noChangeAspect="1"/>
          </p:cNvPicPr>
          <p:nvPr/>
        </p:nvPicPr>
        <p:blipFill>
          <a:blip r:embed="rId2">
            <a:alphaModFix amt="40000"/>
          </a:blip>
          <a:stretch>
            <a:fillRect/>
          </a:stretch>
        </p:blipFill>
        <p:spPr>
          <a:xfrm>
            <a:off x="-2046818" y="5490996"/>
            <a:ext cx="7062971" cy="1424944"/>
          </a:xfrm>
          <a:prstGeom prst="rect">
            <a:avLst/>
          </a:prstGeom>
          <a:ln w="12700">
            <a:miter lim="400000"/>
          </a:ln>
        </p:spPr>
      </p:pic>
      <p:pic>
        <p:nvPicPr>
          <p:cNvPr id="23" name="Proba_hvit.png" descr="Proba_hvit.png"/>
          <p:cNvPicPr>
            <a:picLocks noChangeAspect="1"/>
          </p:cNvPicPr>
          <p:nvPr/>
        </p:nvPicPr>
        <p:blipFill>
          <a:blip r:embed="rId3"/>
          <a:stretch>
            <a:fillRect/>
          </a:stretch>
        </p:blipFill>
        <p:spPr>
          <a:xfrm>
            <a:off x="420147" y="5890405"/>
            <a:ext cx="2480837" cy="674788"/>
          </a:xfrm>
          <a:prstGeom prst="rect">
            <a:avLst/>
          </a:prstGeom>
          <a:ln w="12700">
            <a:miter lim="400000"/>
          </a:ln>
        </p:spPr>
      </p:pic>
      <p:sp>
        <p:nvSpPr>
          <p:cNvPr id="24" name="Title Text"/>
          <p:cNvSpPr txBox="1">
            <a:spLocks noGrp="1"/>
          </p:cNvSpPr>
          <p:nvPr>
            <p:ph type="title"/>
          </p:nvPr>
        </p:nvSpPr>
        <p:spPr>
          <a:xfrm>
            <a:off x="420147" y="4424413"/>
            <a:ext cx="11394864" cy="1000126"/>
          </a:xfrm>
          <a:prstGeom prst="rect">
            <a:avLst/>
          </a:prstGeom>
        </p:spPr>
        <p:txBody>
          <a:bodyPr/>
          <a:lstStyle/>
          <a:p>
            <a:r>
              <a:rPr lang="nb-NO"/>
              <a:t>Klikk for å redigere tittelstil</a:t>
            </a:r>
            <a:endParaRPr dirty="0"/>
          </a:p>
        </p:txBody>
      </p:sp>
      <p:sp>
        <p:nvSpPr>
          <p:cNvPr id="26" name="Slide Number"/>
          <p:cNvSpPr txBox="1">
            <a:spLocks noGrp="1"/>
          </p:cNvSpPr>
          <p:nvPr>
            <p:ph type="sldNum" sz="quarter" idx="2"/>
          </p:nvPr>
        </p:nvSpPr>
        <p:spPr>
          <a:xfrm>
            <a:off x="5977052" y="6536531"/>
            <a:ext cx="322203" cy="313546"/>
          </a:xfrm>
          <a:prstGeom prst="rect">
            <a:avLst/>
          </a:prstGeom>
        </p:spPr>
        <p:txBody>
          <a:bodyPr/>
          <a:lstStyle/>
          <a:p>
            <a:fld id="{86CB4B4D-7CA3-9044-876B-883B54F8677D}" type="slidenum">
              <a:t>‹#›</a:t>
            </a:fld>
            <a:endParaRPr dirty="0"/>
          </a:p>
        </p:txBody>
      </p:sp>
      <p:sp>
        <p:nvSpPr>
          <p:cNvPr id="8" name="Text Placeholder 7">
            <a:extLst>
              <a:ext uri="{FF2B5EF4-FFF2-40B4-BE49-F238E27FC236}">
                <a16:creationId xmlns:a16="http://schemas.microsoft.com/office/drawing/2014/main" id="{1003E4C6-EA7C-C04A-ACD7-078FC010E1B9}"/>
              </a:ext>
            </a:extLst>
          </p:cNvPr>
          <p:cNvSpPr>
            <a:spLocks noGrp="1"/>
          </p:cNvSpPr>
          <p:nvPr>
            <p:ph type="body" sz="quarter" idx="14" hasCustomPrompt="1"/>
          </p:nvPr>
        </p:nvSpPr>
        <p:spPr>
          <a:xfrm>
            <a:off x="7934325" y="5663407"/>
            <a:ext cx="3880644" cy="1112044"/>
          </a:xfrm>
          <a:prstGeom prst="rect">
            <a:avLst/>
          </a:prstGeom>
        </p:spPr>
        <p:txBody>
          <a:bodyPr>
            <a:normAutofit/>
          </a:bodyPr>
          <a:lstStyle>
            <a:lvl1pPr marL="0" indent="0">
              <a:spcBef>
                <a:spcPts val="0"/>
              </a:spcBef>
              <a:buNone/>
              <a:defRPr sz="2500"/>
            </a:lvl1pPr>
          </a:lstStyle>
          <a:p>
            <a:pPr lvl="0"/>
            <a:r>
              <a:rPr lang="en-GB" dirty="0" err="1"/>
              <a:t>Navn</a:t>
            </a:r>
            <a:r>
              <a:rPr lang="en-GB" dirty="0"/>
              <a:t> </a:t>
            </a:r>
            <a:r>
              <a:rPr lang="en-GB" dirty="0" err="1"/>
              <a:t>og</a:t>
            </a:r>
            <a:r>
              <a:rPr lang="en-GB" dirty="0"/>
              <a:t> e-post</a:t>
            </a:r>
            <a:endParaRPr lang="nb-NO" dirty="0"/>
          </a:p>
        </p:txBody>
      </p:sp>
    </p:spTree>
    <p:extLst>
      <p:ext uri="{BB962C8B-B14F-4D97-AF65-F5344CB8AC3E}">
        <p14:creationId xmlns:p14="http://schemas.microsoft.com/office/powerpoint/2010/main" val="144878318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tel og kulepunkter 2">
    <p:spTree>
      <p:nvGrpSpPr>
        <p:cNvPr id="1" name=""/>
        <p:cNvGrpSpPr/>
        <p:nvPr/>
      </p:nvGrpSpPr>
      <p:grpSpPr>
        <a:xfrm>
          <a:off x="0" y="0"/>
          <a:ext cx="0" cy="0"/>
          <a:chOff x="0" y="0"/>
          <a:chExt cx="0" cy="0"/>
        </a:xfrm>
      </p:grpSpPr>
      <p:sp>
        <p:nvSpPr>
          <p:cNvPr id="61" name="Rectangle"/>
          <p:cNvSpPr/>
          <p:nvPr/>
        </p:nvSpPr>
        <p:spPr>
          <a:xfrm rot="1200000">
            <a:off x="8340555" y="-1189243"/>
            <a:ext cx="5037988" cy="9628158"/>
          </a:xfrm>
          <a:prstGeom prst="rect">
            <a:avLst/>
          </a:prstGeom>
          <a:solidFill>
            <a:srgbClr val="2C8C9B">
              <a:alpha val="25000"/>
            </a:srgbClr>
          </a:solidFill>
          <a:ln w="12700">
            <a:miter lim="400000"/>
          </a:ln>
        </p:spPr>
        <p:txBody>
          <a:bodyPr lIns="35719" tIns="35719" rIns="35719" bIns="35719" anchor="ctr"/>
          <a:lstStyle/>
          <a:p>
            <a:pPr>
              <a:defRPr sz="3000" b="0">
                <a:latin typeface="+mn-lt"/>
                <a:ea typeface="+mn-ea"/>
                <a:cs typeface="+mn-cs"/>
                <a:sym typeface="Helvetica Neue Medium"/>
              </a:defRPr>
            </a:pPr>
            <a:endParaRPr sz="1500"/>
          </a:p>
        </p:txBody>
      </p:sp>
      <p:sp>
        <p:nvSpPr>
          <p:cNvPr id="62" name="Title Text"/>
          <p:cNvSpPr txBox="1">
            <a:spLocks noGrp="1"/>
          </p:cNvSpPr>
          <p:nvPr>
            <p:ph type="title" hasCustomPrompt="1"/>
          </p:nvPr>
        </p:nvSpPr>
        <p:spPr>
          <a:xfrm>
            <a:off x="2354598" y="227057"/>
            <a:ext cx="7417901" cy="1518048"/>
          </a:xfrm>
          <a:prstGeom prst="rect">
            <a:avLst/>
          </a:prstGeom>
        </p:spPr>
        <p:txBody>
          <a:bodyPr/>
          <a:lstStyle/>
          <a:p>
            <a:r>
              <a:rPr lang="en-GB" dirty="0" err="1"/>
              <a:t>Tittel</a:t>
            </a:r>
            <a:endParaRPr dirty="0"/>
          </a:p>
        </p:txBody>
      </p:sp>
      <p:sp>
        <p:nvSpPr>
          <p:cNvPr id="63" name="Body Level One…"/>
          <p:cNvSpPr txBox="1">
            <a:spLocks noGrp="1"/>
          </p:cNvSpPr>
          <p:nvPr>
            <p:ph type="body" idx="1"/>
          </p:nvPr>
        </p:nvSpPr>
        <p:spPr>
          <a:xfrm>
            <a:off x="1752310" y="1703413"/>
            <a:ext cx="8622666" cy="4666908"/>
          </a:xfrm>
          <a:prstGeom prst="rect">
            <a:avLst/>
          </a:prstGeom>
        </p:spPr>
        <p:txBody>
          <a:bodyPr/>
          <a:lstStyle>
            <a:lvl1pPr>
              <a:spcBef>
                <a:spcPts val="1000"/>
              </a:spcBef>
              <a:buClrTx/>
              <a:buSzPct val="100000"/>
              <a:defRPr sz="2600">
                <a:latin typeface="Helvetica Neue Thin"/>
                <a:ea typeface="Helvetica Neue Thin"/>
                <a:cs typeface="Helvetica Neue Thin"/>
                <a:sym typeface="Helvetica Neue Thin"/>
              </a:defRPr>
            </a:lvl1pPr>
            <a:lvl2pPr>
              <a:spcBef>
                <a:spcPts val="1000"/>
              </a:spcBef>
              <a:buClrTx/>
              <a:buSzPct val="100000"/>
              <a:defRPr sz="2200">
                <a:latin typeface="Helvetica Neue Thin"/>
                <a:ea typeface="Helvetica Neue Thin"/>
                <a:cs typeface="Helvetica Neue Thin"/>
                <a:sym typeface="Helvetica Neue Thin"/>
              </a:defRPr>
            </a:lvl2pPr>
            <a:lvl3pPr>
              <a:spcBef>
                <a:spcPts val="1000"/>
              </a:spcBef>
              <a:buClrTx/>
              <a:buSzPct val="100000"/>
              <a:defRPr sz="2200" baseline="0">
                <a:latin typeface="Helvetica Neue Thin"/>
                <a:ea typeface="Helvetica Neue Thin"/>
                <a:cs typeface="Helvetica Neue Thin"/>
                <a:sym typeface="Helvetica Neue Thin"/>
              </a:defRPr>
            </a:lvl3pPr>
            <a:lvl4pPr>
              <a:spcBef>
                <a:spcPts val="1000"/>
              </a:spcBef>
              <a:buClrTx/>
              <a:buSzPct val="100000"/>
              <a:defRPr sz="2200" baseline="0">
                <a:latin typeface="Helvetica Neue Thin"/>
                <a:ea typeface="Helvetica Neue Thin"/>
                <a:cs typeface="Helvetica Neue Thin"/>
                <a:sym typeface="Helvetica Neue Thin"/>
              </a:defRPr>
            </a:lvl4pPr>
            <a:lvl5pPr>
              <a:spcBef>
                <a:spcPts val="1000"/>
              </a:spcBef>
              <a:buClrTx/>
              <a:buSzPct val="100000"/>
              <a:defRPr sz="2200" baseline="0">
                <a:latin typeface="Helvetica Neue Thin"/>
                <a:ea typeface="Helvetica Neue Thin"/>
                <a:cs typeface="Helvetica Neue Thin"/>
                <a:sym typeface="Helvetica Neue Thin"/>
              </a:defRPr>
            </a:lvl5pPr>
          </a:lstStyle>
          <a:p>
            <a:pPr lvl="0"/>
            <a:r>
              <a:rPr lang="nb-NO"/>
              <a:t>Klikk for å redigere tekststiler i malen</a:t>
            </a:r>
          </a:p>
          <a:p>
            <a:pPr lvl="1"/>
            <a:r>
              <a:rPr lang="nb-NO"/>
              <a:t>Andre nivå</a:t>
            </a:r>
          </a:p>
          <a:p>
            <a:pPr lvl="2"/>
            <a:r>
              <a:rPr lang="nb-NO"/>
              <a:t>Tredje nivå</a:t>
            </a:r>
          </a:p>
          <a:p>
            <a:pPr lvl="3"/>
            <a:r>
              <a:rPr lang="nb-NO"/>
              <a:t>Fjerde nivå</a:t>
            </a:r>
          </a:p>
        </p:txBody>
      </p:sp>
      <p:pic>
        <p:nvPicPr>
          <p:cNvPr id="64" name="Blader.png" descr="Blader.png"/>
          <p:cNvPicPr>
            <a:picLocks noChangeAspect="1"/>
          </p:cNvPicPr>
          <p:nvPr/>
        </p:nvPicPr>
        <p:blipFill>
          <a:blip r:embed="rId2"/>
          <a:stretch>
            <a:fillRect/>
          </a:stretch>
        </p:blipFill>
        <p:spPr>
          <a:xfrm>
            <a:off x="9864815" y="-280767"/>
            <a:ext cx="3020343" cy="2887448"/>
          </a:xfrm>
          <a:prstGeom prst="rect">
            <a:avLst/>
          </a:prstGeom>
          <a:ln w="12700">
            <a:miter lim="400000"/>
          </a:ln>
        </p:spPr>
      </p:pic>
      <p:sp>
        <p:nvSpPr>
          <p:cNvPr id="65" name="Rectangle"/>
          <p:cNvSpPr/>
          <p:nvPr/>
        </p:nvSpPr>
        <p:spPr>
          <a:xfrm rot="1200000">
            <a:off x="-3968339" y="-2907578"/>
            <a:ext cx="5037988" cy="9628158"/>
          </a:xfrm>
          <a:prstGeom prst="rect">
            <a:avLst/>
          </a:prstGeom>
          <a:solidFill>
            <a:srgbClr val="2C8C9B">
              <a:alpha val="40000"/>
            </a:srgbClr>
          </a:solidFill>
          <a:ln w="12700">
            <a:miter lim="400000"/>
          </a:ln>
        </p:spPr>
        <p:txBody>
          <a:bodyPr lIns="35719" tIns="35719" rIns="35719" bIns="35719" anchor="ctr"/>
          <a:lstStyle/>
          <a:p>
            <a:pPr>
              <a:defRPr sz="3000" b="0">
                <a:latin typeface="+mn-lt"/>
                <a:ea typeface="+mn-ea"/>
                <a:cs typeface="+mn-cs"/>
                <a:sym typeface="Helvetica Neue Medium"/>
              </a:defRPr>
            </a:pPr>
            <a:endParaRPr sz="1500"/>
          </a:p>
        </p:txBody>
      </p:sp>
      <p:pic>
        <p:nvPicPr>
          <p:cNvPr id="66" name="Blader.png" descr="Blader.png"/>
          <p:cNvPicPr>
            <a:picLocks noChangeAspect="1"/>
          </p:cNvPicPr>
          <p:nvPr/>
        </p:nvPicPr>
        <p:blipFill>
          <a:blip r:embed="rId2">
            <a:alphaModFix amt="50000"/>
          </a:blip>
          <a:stretch>
            <a:fillRect/>
          </a:stretch>
        </p:blipFill>
        <p:spPr>
          <a:xfrm>
            <a:off x="-223101" y="5450961"/>
            <a:ext cx="1964666" cy="1878221"/>
          </a:xfrm>
          <a:prstGeom prst="rect">
            <a:avLst/>
          </a:prstGeom>
          <a:ln w="12700">
            <a:miter lim="400000"/>
          </a:ln>
        </p:spPr>
      </p:pic>
      <p:pic>
        <p:nvPicPr>
          <p:cNvPr id="67" name="Proba_hvit.png" descr="Proba_hvit.png"/>
          <p:cNvPicPr>
            <a:picLocks noChangeAspect="1"/>
          </p:cNvPicPr>
          <p:nvPr/>
        </p:nvPicPr>
        <p:blipFill>
          <a:blip r:embed="rId3"/>
          <a:stretch>
            <a:fillRect/>
          </a:stretch>
        </p:blipFill>
        <p:spPr>
          <a:xfrm>
            <a:off x="10103314" y="6140144"/>
            <a:ext cx="1837700" cy="499855"/>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5687327"/>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5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73658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tel og kulepunkter 2">
    <p:spTree>
      <p:nvGrpSpPr>
        <p:cNvPr id="1" name=""/>
        <p:cNvGrpSpPr/>
        <p:nvPr/>
      </p:nvGrpSpPr>
      <p:grpSpPr>
        <a:xfrm>
          <a:off x="0" y="0"/>
          <a:ext cx="0" cy="0"/>
          <a:chOff x="0" y="0"/>
          <a:chExt cx="0" cy="0"/>
        </a:xfrm>
      </p:grpSpPr>
      <p:sp>
        <p:nvSpPr>
          <p:cNvPr id="61" name="Rectangle"/>
          <p:cNvSpPr/>
          <p:nvPr/>
        </p:nvSpPr>
        <p:spPr>
          <a:xfrm rot="1200000">
            <a:off x="8340555" y="-1189243"/>
            <a:ext cx="5037988" cy="9628158"/>
          </a:xfrm>
          <a:prstGeom prst="rect">
            <a:avLst/>
          </a:prstGeom>
          <a:solidFill>
            <a:srgbClr val="2C8C9B">
              <a:alpha val="25000"/>
            </a:srgbClr>
          </a:solidFill>
          <a:ln w="12700">
            <a:miter lim="400000"/>
          </a:ln>
        </p:spPr>
        <p:txBody>
          <a:bodyPr lIns="35719" tIns="35719" rIns="35719" bIns="35719" anchor="ctr"/>
          <a:lstStyle/>
          <a:p>
            <a:pPr>
              <a:defRPr sz="3000" b="0">
                <a:latin typeface="+mn-lt"/>
                <a:ea typeface="+mn-ea"/>
                <a:cs typeface="+mn-cs"/>
                <a:sym typeface="Helvetica Neue Medium"/>
              </a:defRPr>
            </a:pPr>
            <a:endParaRPr sz="1500"/>
          </a:p>
        </p:txBody>
      </p:sp>
      <p:pic>
        <p:nvPicPr>
          <p:cNvPr id="64" name="Blader.png" descr="Blader.png"/>
          <p:cNvPicPr>
            <a:picLocks noChangeAspect="1"/>
          </p:cNvPicPr>
          <p:nvPr/>
        </p:nvPicPr>
        <p:blipFill>
          <a:blip r:embed="rId2"/>
          <a:stretch>
            <a:fillRect/>
          </a:stretch>
        </p:blipFill>
        <p:spPr>
          <a:xfrm>
            <a:off x="9864815" y="-280767"/>
            <a:ext cx="3020343" cy="2887448"/>
          </a:xfrm>
          <a:prstGeom prst="rect">
            <a:avLst/>
          </a:prstGeom>
          <a:ln w="12700">
            <a:miter lim="400000"/>
          </a:ln>
        </p:spPr>
      </p:pic>
      <p:sp>
        <p:nvSpPr>
          <p:cNvPr id="65" name="Rectangle"/>
          <p:cNvSpPr/>
          <p:nvPr/>
        </p:nvSpPr>
        <p:spPr>
          <a:xfrm rot="1200000">
            <a:off x="-3968339" y="-2907578"/>
            <a:ext cx="5037988" cy="9628158"/>
          </a:xfrm>
          <a:prstGeom prst="rect">
            <a:avLst/>
          </a:prstGeom>
          <a:solidFill>
            <a:srgbClr val="2C8C9B">
              <a:alpha val="40000"/>
            </a:srgbClr>
          </a:solidFill>
          <a:ln w="12700">
            <a:miter lim="400000"/>
          </a:ln>
        </p:spPr>
        <p:txBody>
          <a:bodyPr lIns="35719" tIns="35719" rIns="35719" bIns="35719" anchor="ctr"/>
          <a:lstStyle/>
          <a:p>
            <a:pPr>
              <a:defRPr sz="3000" b="0">
                <a:latin typeface="+mn-lt"/>
                <a:ea typeface="+mn-ea"/>
                <a:cs typeface="+mn-cs"/>
                <a:sym typeface="Helvetica Neue Medium"/>
              </a:defRPr>
            </a:pPr>
            <a:endParaRPr sz="1500"/>
          </a:p>
        </p:txBody>
      </p:sp>
      <p:pic>
        <p:nvPicPr>
          <p:cNvPr id="66" name="Blader.png" descr="Blader.png"/>
          <p:cNvPicPr>
            <a:picLocks noChangeAspect="1"/>
          </p:cNvPicPr>
          <p:nvPr/>
        </p:nvPicPr>
        <p:blipFill>
          <a:blip r:embed="rId2">
            <a:alphaModFix amt="50000"/>
          </a:blip>
          <a:stretch>
            <a:fillRect/>
          </a:stretch>
        </p:blipFill>
        <p:spPr>
          <a:xfrm>
            <a:off x="-223101" y="5450961"/>
            <a:ext cx="1964666" cy="1878221"/>
          </a:xfrm>
          <a:prstGeom prst="rect">
            <a:avLst/>
          </a:prstGeom>
          <a:ln w="12700">
            <a:miter lim="400000"/>
          </a:ln>
        </p:spPr>
      </p:pic>
      <p:pic>
        <p:nvPicPr>
          <p:cNvPr id="67" name="Proba_hvit.png" descr="Proba_hvit.png"/>
          <p:cNvPicPr>
            <a:picLocks noChangeAspect="1"/>
          </p:cNvPicPr>
          <p:nvPr/>
        </p:nvPicPr>
        <p:blipFill>
          <a:blip r:embed="rId3"/>
          <a:stretch>
            <a:fillRect/>
          </a:stretch>
        </p:blipFill>
        <p:spPr>
          <a:xfrm>
            <a:off x="10103314" y="6140144"/>
            <a:ext cx="1837700" cy="499855"/>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tle Text">
            <a:extLst>
              <a:ext uri="{FF2B5EF4-FFF2-40B4-BE49-F238E27FC236}">
                <a16:creationId xmlns:a16="http://schemas.microsoft.com/office/drawing/2014/main" id="{659EAA0C-BAE8-E443-B4C8-95F94AE8E568}"/>
              </a:ext>
            </a:extLst>
          </p:cNvPr>
          <p:cNvSpPr txBox="1">
            <a:spLocks noGrp="1"/>
          </p:cNvSpPr>
          <p:nvPr>
            <p:ph type="title" hasCustomPrompt="1"/>
          </p:nvPr>
        </p:nvSpPr>
        <p:spPr>
          <a:xfrm>
            <a:off x="2404937" y="2268141"/>
            <a:ext cx="7358063" cy="2321719"/>
          </a:xfrm>
          <a:prstGeom prst="rect">
            <a:avLst/>
          </a:prstGeom>
        </p:spPr>
        <p:txBody>
          <a:bodyPr/>
          <a:lstStyle/>
          <a:p>
            <a:r>
              <a:rPr lang="en-GB" dirty="0" err="1"/>
              <a:t>Tittel</a:t>
            </a:r>
            <a:endParaRPr dirty="0"/>
          </a:p>
        </p:txBody>
      </p:sp>
    </p:spTree>
    <p:extLst>
      <p:ext uri="{BB962C8B-B14F-4D97-AF65-F5344CB8AC3E}">
        <p14:creationId xmlns:p14="http://schemas.microsoft.com/office/powerpoint/2010/main" val="243974512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5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Tittel med elementer">
    <p:spTree>
      <p:nvGrpSpPr>
        <p:cNvPr id="1" name=""/>
        <p:cNvGrpSpPr/>
        <p:nvPr/>
      </p:nvGrpSpPr>
      <p:grpSpPr>
        <a:xfrm>
          <a:off x="0" y="0"/>
          <a:ext cx="0" cy="0"/>
          <a:chOff x="0" y="0"/>
          <a:chExt cx="0" cy="0"/>
        </a:xfrm>
      </p:grpSpPr>
      <p:sp>
        <p:nvSpPr>
          <p:cNvPr id="33" name="Title Text"/>
          <p:cNvSpPr txBox="1">
            <a:spLocks noGrp="1"/>
          </p:cNvSpPr>
          <p:nvPr>
            <p:ph type="title" hasCustomPrompt="1"/>
          </p:nvPr>
        </p:nvSpPr>
        <p:spPr>
          <a:xfrm>
            <a:off x="2404937" y="2268141"/>
            <a:ext cx="7358063" cy="2321719"/>
          </a:xfrm>
          <a:prstGeom prst="rect">
            <a:avLst/>
          </a:prstGeom>
        </p:spPr>
        <p:txBody>
          <a:bodyPr/>
          <a:lstStyle/>
          <a:p>
            <a:r>
              <a:rPr lang="en-GB" dirty="0" err="1"/>
              <a:t>Tittel</a:t>
            </a:r>
            <a:endParaRPr dirty="0"/>
          </a:p>
        </p:txBody>
      </p:sp>
      <p:sp>
        <p:nvSpPr>
          <p:cNvPr id="34" name="Rectangle"/>
          <p:cNvSpPr/>
          <p:nvPr/>
        </p:nvSpPr>
        <p:spPr>
          <a:xfrm rot="1200000">
            <a:off x="-3968339" y="-2907578"/>
            <a:ext cx="5037988" cy="9628158"/>
          </a:xfrm>
          <a:prstGeom prst="rect">
            <a:avLst/>
          </a:prstGeom>
          <a:solidFill>
            <a:srgbClr val="2C8C9B">
              <a:alpha val="40000"/>
            </a:srgbClr>
          </a:solidFill>
          <a:ln w="12700">
            <a:miter lim="400000"/>
          </a:ln>
        </p:spPr>
        <p:txBody>
          <a:bodyPr lIns="35719" tIns="35719" rIns="35719" bIns="35719" anchor="ctr"/>
          <a:lstStyle/>
          <a:p>
            <a:pPr>
              <a:defRPr sz="3000" b="0">
                <a:latin typeface="+mn-lt"/>
                <a:ea typeface="+mn-ea"/>
                <a:cs typeface="+mn-cs"/>
                <a:sym typeface="Helvetica Neue Medium"/>
              </a:defRPr>
            </a:pPr>
            <a:endParaRPr sz="1500"/>
          </a:p>
        </p:txBody>
      </p:sp>
      <p:pic>
        <p:nvPicPr>
          <p:cNvPr id="35" name="Proba_hvit.png" descr="Proba_hvit.png"/>
          <p:cNvPicPr>
            <a:picLocks noChangeAspect="1"/>
          </p:cNvPicPr>
          <p:nvPr/>
        </p:nvPicPr>
        <p:blipFill>
          <a:blip r:embed="rId2"/>
          <a:stretch>
            <a:fillRect/>
          </a:stretch>
        </p:blipFill>
        <p:spPr>
          <a:xfrm>
            <a:off x="10103314" y="6140144"/>
            <a:ext cx="1837700" cy="499855"/>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513847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5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sp>
        <p:nvSpPr>
          <p:cNvPr id="53" name="Title Text"/>
          <p:cNvSpPr txBox="1">
            <a:spLocks noGrp="1"/>
          </p:cNvSpPr>
          <p:nvPr>
            <p:ph type="title" hasCustomPrompt="1"/>
          </p:nvPr>
        </p:nvSpPr>
        <p:spPr>
          <a:xfrm>
            <a:off x="2181695" y="178594"/>
            <a:ext cx="7804547" cy="1518048"/>
          </a:xfrm>
          <a:prstGeom prst="rect">
            <a:avLst/>
          </a:prstGeom>
        </p:spPr>
        <p:txBody>
          <a:bodyPr/>
          <a:lstStyle/>
          <a:p>
            <a:r>
              <a:rPr lang="en-GB" dirty="0" err="1"/>
              <a:t>Tittel</a:t>
            </a:r>
            <a:endParaRPr dirty="0"/>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Rectangle">
            <a:extLst>
              <a:ext uri="{FF2B5EF4-FFF2-40B4-BE49-F238E27FC236}">
                <a16:creationId xmlns:a16="http://schemas.microsoft.com/office/drawing/2014/main" id="{7DF9F63D-2271-744B-8190-A5209DCCF1A7}"/>
              </a:ext>
            </a:extLst>
          </p:cNvPr>
          <p:cNvSpPr/>
          <p:nvPr userDrawn="1"/>
        </p:nvSpPr>
        <p:spPr>
          <a:xfrm rot="1200000">
            <a:off x="-3968339" y="-2907578"/>
            <a:ext cx="5037988" cy="9628158"/>
          </a:xfrm>
          <a:prstGeom prst="rect">
            <a:avLst/>
          </a:prstGeom>
          <a:solidFill>
            <a:srgbClr val="2C8C9B">
              <a:alpha val="40000"/>
            </a:srgbClr>
          </a:solidFill>
          <a:ln w="12700">
            <a:miter lim="400000"/>
          </a:ln>
        </p:spPr>
        <p:txBody>
          <a:bodyPr lIns="35719" tIns="35719" rIns="35719" bIns="35719" anchor="ctr"/>
          <a:lstStyle/>
          <a:p>
            <a:pPr>
              <a:defRPr sz="3000" b="0">
                <a:latin typeface="+mn-lt"/>
                <a:ea typeface="+mn-ea"/>
                <a:cs typeface="+mn-cs"/>
                <a:sym typeface="Helvetica Neue Medium"/>
              </a:defRPr>
            </a:pPr>
            <a:endParaRPr sz="1500"/>
          </a:p>
        </p:txBody>
      </p:sp>
      <p:pic>
        <p:nvPicPr>
          <p:cNvPr id="5" name="Proba_hvit.png" descr="Proba_hvit.png">
            <a:extLst>
              <a:ext uri="{FF2B5EF4-FFF2-40B4-BE49-F238E27FC236}">
                <a16:creationId xmlns:a16="http://schemas.microsoft.com/office/drawing/2014/main" id="{D64836D3-A7EB-AC4D-BC07-B61BEE929ED6}"/>
              </a:ext>
            </a:extLst>
          </p:cNvPr>
          <p:cNvPicPr>
            <a:picLocks noChangeAspect="1"/>
          </p:cNvPicPr>
          <p:nvPr userDrawn="1"/>
        </p:nvPicPr>
        <p:blipFill>
          <a:blip r:embed="rId2"/>
          <a:stretch>
            <a:fillRect/>
          </a:stretch>
        </p:blipFill>
        <p:spPr>
          <a:xfrm>
            <a:off x="10103314" y="6140144"/>
            <a:ext cx="1837700" cy="499855"/>
          </a:xfrm>
          <a:prstGeom prst="rect">
            <a:avLst/>
          </a:prstGeom>
          <a:ln w="12700">
            <a:miter lim="400000"/>
          </a:ln>
        </p:spPr>
      </p:pic>
      <p:sp>
        <p:nvSpPr>
          <p:cNvPr id="6" name="Body Level One…">
            <a:extLst>
              <a:ext uri="{FF2B5EF4-FFF2-40B4-BE49-F238E27FC236}">
                <a16:creationId xmlns:a16="http://schemas.microsoft.com/office/drawing/2014/main" id="{4C47CAC9-4A5C-D64F-9EF9-AF90D780A92D}"/>
              </a:ext>
            </a:extLst>
          </p:cNvPr>
          <p:cNvSpPr txBox="1">
            <a:spLocks noGrp="1"/>
          </p:cNvSpPr>
          <p:nvPr>
            <p:ph type="body" idx="1"/>
          </p:nvPr>
        </p:nvSpPr>
        <p:spPr>
          <a:xfrm>
            <a:off x="1764341" y="1703413"/>
            <a:ext cx="8622666" cy="4666908"/>
          </a:xfrm>
          <a:prstGeom prst="rect">
            <a:avLst/>
          </a:prstGeom>
        </p:spPr>
        <p:txBody>
          <a:bodyPr/>
          <a:lstStyle>
            <a:lvl1pPr>
              <a:spcBef>
                <a:spcPts val="1000"/>
              </a:spcBef>
              <a:buClrTx/>
              <a:buSzPct val="100000"/>
              <a:defRPr sz="2600">
                <a:latin typeface="Helvetica Neue Thin"/>
                <a:ea typeface="Helvetica Neue Thin"/>
                <a:cs typeface="Helvetica Neue Thin"/>
                <a:sym typeface="Helvetica Neue Thin"/>
              </a:defRPr>
            </a:lvl1pPr>
            <a:lvl2pPr>
              <a:spcBef>
                <a:spcPts val="1000"/>
              </a:spcBef>
              <a:buClrTx/>
              <a:buSzPct val="100000"/>
              <a:defRPr sz="2200">
                <a:latin typeface="Helvetica Neue Thin"/>
                <a:ea typeface="Helvetica Neue Thin"/>
                <a:cs typeface="Helvetica Neue Thin"/>
                <a:sym typeface="Helvetica Neue Thin"/>
              </a:defRPr>
            </a:lvl2pPr>
            <a:lvl3pPr>
              <a:spcBef>
                <a:spcPts val="1000"/>
              </a:spcBef>
              <a:buClrTx/>
              <a:buSzPct val="100000"/>
              <a:defRPr sz="2200" baseline="0">
                <a:latin typeface="Helvetica Neue Thin"/>
                <a:ea typeface="Helvetica Neue Thin"/>
                <a:cs typeface="Helvetica Neue Thin"/>
                <a:sym typeface="Helvetica Neue Thin"/>
              </a:defRPr>
            </a:lvl3pPr>
            <a:lvl4pPr>
              <a:spcBef>
                <a:spcPts val="1000"/>
              </a:spcBef>
              <a:buClrTx/>
              <a:buSzPct val="100000"/>
              <a:defRPr sz="2200" baseline="0">
                <a:latin typeface="Helvetica Neue Thin"/>
                <a:ea typeface="Helvetica Neue Thin"/>
                <a:cs typeface="Helvetica Neue Thin"/>
                <a:sym typeface="Helvetica Neue Thin"/>
              </a:defRPr>
            </a:lvl4pPr>
            <a:lvl5pPr>
              <a:spcBef>
                <a:spcPts val="1000"/>
              </a:spcBef>
              <a:buClrTx/>
              <a:buSzPct val="100000"/>
              <a:defRPr sz="2200" baseline="0">
                <a:latin typeface="Helvetica Neue Thin"/>
                <a:ea typeface="Helvetica Neue Thin"/>
                <a:cs typeface="Helvetica Neue Thin"/>
                <a:sym typeface="Helvetica Neue Thin"/>
              </a:defRPr>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52085772"/>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5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Kun kulepunkter">
    <p:spTree>
      <p:nvGrpSpPr>
        <p:cNvPr id="1" name=""/>
        <p:cNvGrpSpPr/>
        <p:nvPr/>
      </p:nvGrpSpPr>
      <p:grpSpPr>
        <a:xfrm>
          <a:off x="0" y="0"/>
          <a:ext cx="0" cy="0"/>
          <a:chOff x="0" y="0"/>
          <a:chExt cx="0" cy="0"/>
        </a:xfrm>
      </p:grpSpPr>
      <p:sp>
        <p:nvSpPr>
          <p:cNvPr id="98" name="Body Level One…"/>
          <p:cNvSpPr txBox="1">
            <a:spLocks noGrp="1"/>
          </p:cNvSpPr>
          <p:nvPr>
            <p:ph type="body" idx="1"/>
          </p:nvPr>
        </p:nvSpPr>
        <p:spPr>
          <a:xfrm>
            <a:off x="2181695" y="892969"/>
            <a:ext cx="7804547" cy="5072063"/>
          </a:xfrm>
          <a:prstGeom prst="rect">
            <a:avLst/>
          </a:prstGeom>
        </p:spPr>
        <p:txBody>
          <a:bodyPr/>
          <a:lstStyle>
            <a:lvl1pPr>
              <a:spcBef>
                <a:spcPts val="1000"/>
              </a:spcBef>
              <a:buClrTx/>
              <a:buSzPct val="100000"/>
              <a:defRPr sz="2600">
                <a:latin typeface="Helvetica Neue Thin"/>
                <a:ea typeface="Helvetica Neue Thin"/>
                <a:cs typeface="Helvetica Neue Thin"/>
                <a:sym typeface="Helvetica Neue Thin"/>
              </a:defRPr>
            </a:lvl1pPr>
            <a:lvl2pPr>
              <a:spcBef>
                <a:spcPts val="1000"/>
              </a:spcBef>
              <a:buClrTx/>
              <a:buSzPct val="100000"/>
              <a:defRPr sz="2200">
                <a:latin typeface="Helvetica Neue Thin"/>
                <a:ea typeface="Helvetica Neue Thin"/>
                <a:cs typeface="Helvetica Neue Thin"/>
                <a:sym typeface="Helvetica Neue Thin"/>
              </a:defRPr>
            </a:lvl2pPr>
            <a:lvl3pPr>
              <a:spcBef>
                <a:spcPts val="1000"/>
              </a:spcBef>
              <a:buClrTx/>
              <a:buSzPct val="100000"/>
              <a:defRPr sz="2200">
                <a:latin typeface="Helvetica Neue Thin"/>
                <a:ea typeface="Helvetica Neue Thin"/>
                <a:cs typeface="Helvetica Neue Thin"/>
                <a:sym typeface="Helvetica Neue Thin"/>
              </a:defRPr>
            </a:lvl3pPr>
            <a:lvl4pPr>
              <a:spcBef>
                <a:spcPts val="1000"/>
              </a:spcBef>
              <a:buClrTx/>
              <a:buSzPct val="100000"/>
              <a:defRPr sz="2200">
                <a:latin typeface="Helvetica Neue Thin"/>
                <a:ea typeface="Helvetica Neue Thin"/>
                <a:cs typeface="Helvetica Neue Thin"/>
                <a:sym typeface="Helvetica Neue Thin"/>
              </a:defRPr>
            </a:lvl4pPr>
            <a:lvl5pPr>
              <a:spcBef>
                <a:spcPts val="1000"/>
              </a:spcBef>
              <a:buClrTx/>
              <a:buSzPct val="100000"/>
              <a:defRPr sz="2200">
                <a:latin typeface="Helvetica Neue Thin"/>
                <a:ea typeface="Helvetica Neue Thin"/>
                <a:cs typeface="Helvetica Neue Thin"/>
                <a:sym typeface="Helvetica Neue Thin"/>
              </a:defRPr>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Rectangle">
            <a:extLst>
              <a:ext uri="{FF2B5EF4-FFF2-40B4-BE49-F238E27FC236}">
                <a16:creationId xmlns:a16="http://schemas.microsoft.com/office/drawing/2014/main" id="{8EE9920B-5163-F34E-9758-52F8A371F680}"/>
              </a:ext>
            </a:extLst>
          </p:cNvPr>
          <p:cNvSpPr/>
          <p:nvPr userDrawn="1"/>
        </p:nvSpPr>
        <p:spPr>
          <a:xfrm rot="1200000">
            <a:off x="-3968339" y="-2907578"/>
            <a:ext cx="5037988" cy="9628158"/>
          </a:xfrm>
          <a:prstGeom prst="rect">
            <a:avLst/>
          </a:prstGeom>
          <a:solidFill>
            <a:srgbClr val="2C8C9B">
              <a:alpha val="40000"/>
            </a:srgbClr>
          </a:solidFill>
          <a:ln w="12700">
            <a:miter lim="400000"/>
          </a:ln>
        </p:spPr>
        <p:txBody>
          <a:bodyPr lIns="35719" tIns="35719" rIns="35719" bIns="35719" anchor="ctr"/>
          <a:lstStyle/>
          <a:p>
            <a:pPr>
              <a:defRPr sz="3000" b="0">
                <a:latin typeface="+mn-lt"/>
                <a:ea typeface="+mn-ea"/>
                <a:cs typeface="+mn-cs"/>
                <a:sym typeface="Helvetica Neue Medium"/>
              </a:defRPr>
            </a:pPr>
            <a:endParaRPr sz="1500"/>
          </a:p>
        </p:txBody>
      </p:sp>
      <p:pic>
        <p:nvPicPr>
          <p:cNvPr id="5" name="Proba_hvit.png" descr="Proba_hvit.png">
            <a:extLst>
              <a:ext uri="{FF2B5EF4-FFF2-40B4-BE49-F238E27FC236}">
                <a16:creationId xmlns:a16="http://schemas.microsoft.com/office/drawing/2014/main" id="{685F8117-175F-1F47-BA15-6DFC72AD6778}"/>
              </a:ext>
            </a:extLst>
          </p:cNvPr>
          <p:cNvPicPr>
            <a:picLocks noChangeAspect="1"/>
          </p:cNvPicPr>
          <p:nvPr userDrawn="1"/>
        </p:nvPicPr>
        <p:blipFill>
          <a:blip r:embed="rId2"/>
          <a:stretch>
            <a:fillRect/>
          </a:stretch>
        </p:blipFill>
        <p:spPr>
          <a:xfrm>
            <a:off x="10103314" y="6140144"/>
            <a:ext cx="1837700" cy="499855"/>
          </a:xfrm>
          <a:prstGeom prst="rect">
            <a:avLst/>
          </a:prstGeom>
          <a:ln w="12700">
            <a:miter lim="400000"/>
          </a:ln>
        </p:spPr>
      </p:pic>
    </p:spTree>
    <p:extLst>
      <p:ext uri="{BB962C8B-B14F-4D97-AF65-F5344CB8AC3E}">
        <p14:creationId xmlns:p14="http://schemas.microsoft.com/office/powerpoint/2010/main" val="389464594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5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FDFCC4FC-A597-C74C-8479-D75DE2B6DB30}"/>
              </a:ext>
            </a:extLst>
          </p:cNvPr>
          <p:cNvSpPr/>
          <p:nvPr userDrawn="1"/>
        </p:nvSpPr>
        <p:spPr>
          <a:xfrm rot="1200000">
            <a:off x="-3968339" y="-2907578"/>
            <a:ext cx="5037988" cy="9628158"/>
          </a:xfrm>
          <a:prstGeom prst="rect">
            <a:avLst/>
          </a:prstGeom>
          <a:solidFill>
            <a:srgbClr val="2C8C9B">
              <a:alpha val="40000"/>
            </a:srgbClr>
          </a:solidFill>
          <a:ln w="12700">
            <a:miter lim="400000"/>
          </a:ln>
        </p:spPr>
        <p:txBody>
          <a:bodyPr lIns="35719" tIns="35719" rIns="35719" bIns="35719" anchor="ctr"/>
          <a:lstStyle/>
          <a:p>
            <a:pPr>
              <a:defRPr sz="3000" b="0">
                <a:latin typeface="+mn-lt"/>
                <a:ea typeface="+mn-ea"/>
                <a:cs typeface="+mn-cs"/>
                <a:sym typeface="Helvetica Neue Medium"/>
              </a:defRPr>
            </a:pPr>
            <a:endParaRPr sz="1500"/>
          </a:p>
        </p:txBody>
      </p:sp>
      <p:pic>
        <p:nvPicPr>
          <p:cNvPr id="3" name="Proba_hvit.png" descr="Proba_hvit.png">
            <a:extLst>
              <a:ext uri="{FF2B5EF4-FFF2-40B4-BE49-F238E27FC236}">
                <a16:creationId xmlns:a16="http://schemas.microsoft.com/office/drawing/2014/main" id="{87F632FF-394F-7447-968A-4F72758E5A3C}"/>
              </a:ext>
            </a:extLst>
          </p:cNvPr>
          <p:cNvPicPr>
            <a:picLocks noChangeAspect="1"/>
          </p:cNvPicPr>
          <p:nvPr userDrawn="1"/>
        </p:nvPicPr>
        <p:blipFill>
          <a:blip r:embed="rId2"/>
          <a:stretch>
            <a:fillRect/>
          </a:stretch>
        </p:blipFill>
        <p:spPr>
          <a:xfrm>
            <a:off x="10103314" y="6140144"/>
            <a:ext cx="1837700" cy="499855"/>
          </a:xfrm>
          <a:prstGeom prst="rect">
            <a:avLst/>
          </a:prstGeom>
          <a:ln w="12700">
            <a:miter lim="400000"/>
          </a:ln>
        </p:spPr>
      </p:pic>
    </p:spTree>
    <p:extLst>
      <p:ext uri="{BB962C8B-B14F-4D97-AF65-F5344CB8AC3E}">
        <p14:creationId xmlns:p14="http://schemas.microsoft.com/office/powerpoint/2010/main" val="109734159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5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r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45192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82634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63265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07624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527075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1/31/2024</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594577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1/31/2024</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0841487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121A181-951D-9AEE-4F29-46E4F6BC31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6EB4BE-9822-0991-7C01-0D355BD4BF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3B1109-1B59-305D-5613-485543688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96895-B528-4026-A4AD-8E40DE072FEA}" type="datetimeFigureOut">
              <a:rPr lang="nb-NO" smtClean="0"/>
              <a:t>31.01.2024</a:t>
            </a:fld>
            <a:endParaRPr lang="nb-NO"/>
          </a:p>
        </p:txBody>
      </p:sp>
      <p:sp>
        <p:nvSpPr>
          <p:cNvPr id="5" name="Plassholder for bunntekst 4">
            <a:extLst>
              <a:ext uri="{FF2B5EF4-FFF2-40B4-BE49-F238E27FC236}">
                <a16:creationId xmlns:a16="http://schemas.microsoft.com/office/drawing/2014/main" id="{E76B9EAD-4315-A2D9-0D09-B37324FC9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928EA6B-445E-38A8-7BC7-A8311B430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37F01-38E8-4E8F-9492-8CC394B391DF}" type="slidenum">
              <a:rPr lang="nb-NO" smtClean="0"/>
              <a:t>‹#›</a:t>
            </a:fld>
            <a:endParaRPr lang="nb-NO"/>
          </a:p>
        </p:txBody>
      </p:sp>
    </p:spTree>
    <p:extLst>
      <p:ext uri="{BB962C8B-B14F-4D97-AF65-F5344CB8AC3E}">
        <p14:creationId xmlns:p14="http://schemas.microsoft.com/office/powerpoint/2010/main" val="2390431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3392" y="188640"/>
            <a:ext cx="10972800" cy="92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a:t>Klikk for å redigere tittelstil</a:t>
            </a:r>
          </a:p>
        </p:txBody>
      </p:sp>
      <p:sp>
        <p:nvSpPr>
          <p:cNvPr id="1027" name="Rectangle 3"/>
          <p:cNvSpPr>
            <a:spLocks noGrp="1" noChangeArrowheads="1"/>
          </p:cNvSpPr>
          <p:nvPr>
            <p:ph type="body" idx="1"/>
          </p:nvPr>
        </p:nvSpPr>
        <p:spPr bwMode="auto">
          <a:xfrm>
            <a:off x="609600" y="1340769"/>
            <a:ext cx="1097280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p:txBody>
      </p:sp>
      <p:cxnSp>
        <p:nvCxnSpPr>
          <p:cNvPr id="7" name="Rett linje 6"/>
          <p:cNvCxnSpPr/>
          <p:nvPr/>
        </p:nvCxnSpPr>
        <p:spPr>
          <a:xfrm>
            <a:off x="623392" y="1196752"/>
            <a:ext cx="10945216" cy="0"/>
          </a:xfrm>
          <a:prstGeom prst="line">
            <a:avLst/>
          </a:prstGeom>
          <a:ln w="12700" cmpd="sng">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Rett linje 7"/>
          <p:cNvCxnSpPr/>
          <p:nvPr/>
        </p:nvCxnSpPr>
        <p:spPr>
          <a:xfrm>
            <a:off x="623392" y="6093296"/>
            <a:ext cx="10945216" cy="0"/>
          </a:xfrm>
          <a:prstGeom prst="line">
            <a:avLst/>
          </a:prstGeom>
          <a:ln w="12700" cmpd="sng">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9" name="Picture 7"/>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0032437" y="6309321"/>
            <a:ext cx="1551947" cy="315427"/>
          </a:xfrm>
          <a:prstGeom prst="rect">
            <a:avLst/>
          </a:prstGeom>
          <a:noFill/>
          <a:ln w="9525">
            <a:noFill/>
            <a:miter lim="800000"/>
            <a:headEnd/>
            <a:tailEnd/>
          </a:ln>
        </p:spPr>
      </p:pic>
      <p:cxnSp>
        <p:nvCxnSpPr>
          <p:cNvPr id="10" name="Rett linje 9"/>
          <p:cNvCxnSpPr/>
          <p:nvPr userDrawn="1"/>
        </p:nvCxnSpPr>
        <p:spPr>
          <a:xfrm>
            <a:off x="623392" y="1196752"/>
            <a:ext cx="10945216" cy="0"/>
          </a:xfrm>
          <a:prstGeom prst="line">
            <a:avLst/>
          </a:prstGeom>
          <a:ln w="12700" cmpd="sng">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Rett linje 10"/>
          <p:cNvCxnSpPr/>
          <p:nvPr userDrawn="1"/>
        </p:nvCxnSpPr>
        <p:spPr>
          <a:xfrm>
            <a:off x="623392" y="6093296"/>
            <a:ext cx="10945216" cy="0"/>
          </a:xfrm>
          <a:prstGeom prst="line">
            <a:avLst/>
          </a:prstGeom>
          <a:ln w="12700" cmpd="sng">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12" name="Picture 7"/>
          <p:cNvPicPr>
            <a:picLocks noChangeAspect="1" noChangeArrowheads="1"/>
          </p:cNvPicPr>
          <p:nvPr userDrawn="1"/>
        </p:nvPicPr>
        <p:blipFill>
          <a:blip r:embed="rId17">
            <a:extLst>
              <a:ext uri="{28A0092B-C50C-407E-A947-70E740481C1C}">
                <a14:useLocalDpi xmlns:a14="http://schemas.microsoft.com/office/drawing/2010/main" val="0"/>
              </a:ext>
            </a:extLst>
          </a:blip>
          <a:stretch>
            <a:fillRect/>
          </a:stretch>
        </p:blipFill>
        <p:spPr bwMode="auto">
          <a:xfrm>
            <a:off x="10032437" y="6309321"/>
            <a:ext cx="1551947" cy="315427"/>
          </a:xfrm>
          <a:prstGeom prst="rect">
            <a:avLst/>
          </a:prstGeom>
          <a:noFill/>
          <a:ln w="9525">
            <a:noFill/>
            <a:miter lim="800000"/>
            <a:headEnd/>
            <a:tailEnd/>
          </a:ln>
        </p:spPr>
      </p:pic>
    </p:spTree>
    <p:extLst>
      <p:ext uri="{BB962C8B-B14F-4D97-AF65-F5344CB8AC3E}">
        <p14:creationId xmlns:p14="http://schemas.microsoft.com/office/powerpoint/2010/main" val="10958505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720" r:id="rId15"/>
  </p:sldLayoutIdLst>
  <p:hf sldNum="0" hdr="0" ftr="0" dt="0"/>
  <p:txStyles>
    <p:titleStyle>
      <a:lvl1pPr algn="l" rtl="0" eaLnBrk="1" fontAlgn="base" hangingPunct="1">
        <a:spcBef>
          <a:spcPct val="0"/>
        </a:spcBef>
        <a:spcAft>
          <a:spcPct val="0"/>
        </a:spcAft>
        <a:defRPr sz="3600">
          <a:solidFill>
            <a:schemeClr val="bg2">
              <a:lumMod val="75000"/>
            </a:schemeClr>
          </a:solidFill>
          <a:latin typeface="Helvetica"/>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rgbClr val="606060"/>
          </a:solidFill>
          <a:latin typeface="Helvetica"/>
          <a:ea typeface="ＭＳ Ｐゴシック" charset="-128"/>
          <a:cs typeface="ＭＳ Ｐゴシック" charset="-128"/>
        </a:defRPr>
      </a:lvl1pPr>
      <a:lvl2pPr marL="742950" indent="-285750" algn="l" rtl="0" eaLnBrk="1" fontAlgn="base" hangingPunct="1">
        <a:spcBef>
          <a:spcPct val="20000"/>
        </a:spcBef>
        <a:spcAft>
          <a:spcPct val="0"/>
        </a:spcAft>
        <a:buChar char="–"/>
        <a:defRPr sz="2000">
          <a:solidFill>
            <a:srgbClr val="606060"/>
          </a:solidFill>
          <a:latin typeface="Helvetica"/>
          <a:ea typeface="ＭＳ Ｐゴシック" charset="-128"/>
        </a:defRPr>
      </a:lvl2pPr>
      <a:lvl3pPr marL="1143000" indent="-228600" algn="l" rtl="0" eaLnBrk="1" fontAlgn="base" hangingPunct="1">
        <a:spcBef>
          <a:spcPct val="20000"/>
        </a:spcBef>
        <a:spcAft>
          <a:spcPct val="0"/>
        </a:spcAft>
        <a:buChar char="•"/>
        <a:defRPr sz="1800">
          <a:solidFill>
            <a:srgbClr val="606060"/>
          </a:solidFill>
          <a:latin typeface="Helvetica"/>
          <a:ea typeface="ＭＳ Ｐゴシック" charset="-128"/>
        </a:defRPr>
      </a:lvl3pPr>
      <a:lvl4pPr marL="1600200" indent="-228600" algn="l" rtl="0" eaLnBrk="1" fontAlgn="base" hangingPunct="1">
        <a:spcBef>
          <a:spcPct val="20000"/>
        </a:spcBef>
        <a:spcAft>
          <a:spcPct val="0"/>
        </a:spcAft>
        <a:buChar char="–"/>
        <a:defRPr sz="1600">
          <a:solidFill>
            <a:srgbClr val="606060"/>
          </a:solidFill>
          <a:latin typeface="Helvetica"/>
          <a:ea typeface="ＭＳ Ｐゴシック" charset="-128"/>
        </a:defRPr>
      </a:lvl4pPr>
      <a:lvl5pPr marL="2057400" indent="-228600" algn="l" rtl="0" eaLnBrk="1" fontAlgn="base" hangingPunct="1">
        <a:spcBef>
          <a:spcPct val="20000"/>
        </a:spcBef>
        <a:spcAft>
          <a:spcPct val="0"/>
        </a:spcAft>
        <a:buChar char="»"/>
        <a:defRPr sz="2000">
          <a:solidFill>
            <a:srgbClr val="606060"/>
          </a:solidFill>
          <a:latin typeface="Helvetica"/>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178594"/>
            <a:ext cx="7804547" cy="1518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nb-NO" dirty="0"/>
              <a:t>Tittel</a:t>
            </a:r>
            <a:endParaRPr dirty="0"/>
          </a:p>
        </p:txBody>
      </p:sp>
      <p:sp>
        <p:nvSpPr>
          <p:cNvPr id="3" name="Body Level One…"/>
          <p:cNvSpPr txBox="1">
            <a:spLocks noGrp="1"/>
          </p:cNvSpPr>
          <p:nvPr>
            <p:ph type="body" idx="1"/>
          </p:nvPr>
        </p:nvSpPr>
        <p:spPr>
          <a:xfrm>
            <a:off x="2193727" y="1821656"/>
            <a:ext cx="7804547"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7052" y="6536531"/>
            <a:ext cx="322203" cy="313546"/>
          </a:xfrm>
          <a:prstGeom prst="rect">
            <a:avLst/>
          </a:prstGeom>
          <a:ln w="12700">
            <a:miter lim="400000"/>
          </a:ln>
        </p:spPr>
        <p:txBody>
          <a:bodyPr wrap="none" lIns="71437" tIns="71437" rIns="71437" bIns="71437">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112111359"/>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p:transition spd="med"/>
  <p:txStyles>
    <p:titleStyle>
      <a:lvl1pPr marL="0" marR="0" indent="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1pPr>
      <a:lvl2pPr marL="0" marR="0" indent="11430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2pPr>
      <a:lvl3pPr marL="0" marR="0" indent="22860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3pPr>
      <a:lvl4pPr marL="0" marR="0" indent="34290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4pPr>
      <a:lvl5pPr marL="0" marR="0" indent="45720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5pPr>
      <a:lvl6pPr marL="0" marR="0" indent="57150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6pPr>
      <a:lvl7pPr marL="0" marR="0" indent="68580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7pPr>
      <a:lvl8pPr marL="0" marR="0" indent="80010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8pPr>
      <a:lvl9pPr marL="0" marR="0" indent="914400" algn="ctr" defTabSz="410766" eaLnBrk="1" latinLnBrk="0" hangingPunct="1">
        <a:lnSpc>
          <a:spcPct val="100000"/>
        </a:lnSpc>
        <a:spcBef>
          <a:spcPts val="0"/>
        </a:spcBef>
        <a:spcAft>
          <a:spcPts val="0"/>
        </a:spcAft>
        <a:buClrTx/>
        <a:buSzTx/>
        <a:buFontTx/>
        <a:buNone/>
        <a:tabLst/>
        <a:defRPr sz="5600" b="0" i="0" u="none" strike="noStrike" cap="none" spc="0" baseline="0">
          <a:solidFill>
            <a:srgbClr val="FFFFFF"/>
          </a:solidFill>
          <a:uFillTx/>
          <a:latin typeface="Helvetica Neue Thin"/>
          <a:ea typeface="Helvetica Neue Thin"/>
          <a:cs typeface="Helvetica Neue Thin"/>
          <a:sym typeface="Helvetica Neue Thin"/>
        </a:defRPr>
      </a:lvl9pPr>
    </p:titleStyle>
    <p:bodyStyle>
      <a:lvl1pPr marL="30559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1pPr>
      <a:lvl2pPr marL="52784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2pPr>
      <a:lvl3pPr marL="75009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3pPr>
      <a:lvl4pPr marL="97234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4pPr>
      <a:lvl5pPr marL="119459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5pPr>
      <a:lvl6pPr marL="141684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6pPr>
      <a:lvl7pPr marL="163909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7pPr>
      <a:lvl8pPr marL="186134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8pPr>
      <a:lvl9pPr marL="2083594" marR="0" indent="-305594" algn="l" defTabSz="410766" rtl="0" eaLnBrk="1" latinLnBrk="0" hangingPunct="1">
        <a:lnSpc>
          <a:spcPct val="100000"/>
        </a:lnSpc>
        <a:spcBef>
          <a:spcPts val="2950"/>
        </a:spcBef>
        <a:spcAft>
          <a:spcPts val="0"/>
        </a:spcAft>
        <a:buClr>
          <a:srgbClr val="FFFFFF"/>
        </a:buClr>
        <a:buSzPct val="145000"/>
        <a:buFontTx/>
        <a:buChar char="•"/>
        <a:tabLst/>
        <a:defRPr sz="22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11430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22860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34290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45720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57150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68580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80010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914400" algn="ctr" defTabSz="410766" rtl="0" eaLnBrk="1" latinLnBrk="0" hangingPunct="1">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hyperlink" Target="mailto:rb@proba.no" TargetMode="External"/><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CF_proba_om oss.jpg">
            <a:extLst>
              <a:ext uri="{FF2B5EF4-FFF2-40B4-BE49-F238E27FC236}">
                <a16:creationId xmlns:a16="http://schemas.microsoft.com/office/drawing/2014/main" id="{C1E790C3-10F1-5C0B-EB78-A30B73C1519C}"/>
              </a:ext>
            </a:extLst>
          </p:cNvPr>
          <p:cNvPicPr>
            <a:picLocks noChangeAspect="1"/>
          </p:cNvPicPr>
          <p:nvPr/>
        </p:nvPicPr>
        <p:blipFill rotWithShape="1">
          <a:blip r:embed="rId2">
            <a:extLst>
              <a:ext uri="{28A0092B-C50C-407E-A947-70E740481C1C}">
                <a14:useLocalDpi xmlns:a14="http://schemas.microsoft.com/office/drawing/2010/main" val="0"/>
              </a:ext>
            </a:extLst>
          </a:blip>
          <a:srcRect l="-46" t="13523" r="46" b="6144"/>
          <a:stretch/>
        </p:blipFill>
        <p:spPr>
          <a:xfrm>
            <a:off x="0" y="1196752"/>
            <a:ext cx="12192000" cy="3188637"/>
          </a:xfrm>
          <a:prstGeom prst="rect">
            <a:avLst/>
          </a:prstGeom>
        </p:spPr>
      </p:pic>
      <p:sp>
        <p:nvSpPr>
          <p:cNvPr id="5" name="Rektangel 4">
            <a:extLst>
              <a:ext uri="{FF2B5EF4-FFF2-40B4-BE49-F238E27FC236}">
                <a16:creationId xmlns:a16="http://schemas.microsoft.com/office/drawing/2014/main" id="{70E1A6D5-EFF9-485F-2625-4989B3B6B160}"/>
              </a:ext>
            </a:extLst>
          </p:cNvPr>
          <p:cNvSpPr/>
          <p:nvPr/>
        </p:nvSpPr>
        <p:spPr>
          <a:xfrm>
            <a:off x="0" y="0"/>
            <a:ext cx="12192000" cy="1268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sym typeface="Helvetica Neue"/>
            </a:endParaRPr>
          </a:p>
        </p:txBody>
      </p:sp>
      <p:sp>
        <p:nvSpPr>
          <p:cNvPr id="6" name="Rektangel 5">
            <a:extLst>
              <a:ext uri="{FF2B5EF4-FFF2-40B4-BE49-F238E27FC236}">
                <a16:creationId xmlns:a16="http://schemas.microsoft.com/office/drawing/2014/main" id="{4B979202-A8FB-2831-7792-03AFE31CA89C}"/>
              </a:ext>
            </a:extLst>
          </p:cNvPr>
          <p:cNvSpPr/>
          <p:nvPr/>
        </p:nvSpPr>
        <p:spPr>
          <a:xfrm>
            <a:off x="0" y="4385388"/>
            <a:ext cx="12192000" cy="24726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sym typeface="Helvetica Neue"/>
            </a:endParaRPr>
          </a:p>
        </p:txBody>
      </p:sp>
      <p:pic>
        <p:nvPicPr>
          <p:cNvPr id="7" name="Picture 7">
            <a:extLst>
              <a:ext uri="{FF2B5EF4-FFF2-40B4-BE49-F238E27FC236}">
                <a16:creationId xmlns:a16="http://schemas.microsoft.com/office/drawing/2014/main" id="{8BA450E5-4948-1488-CBE2-769C8539C7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3071" y="4922289"/>
            <a:ext cx="4869836" cy="1319701"/>
          </a:xfrm>
          <a:prstGeom prst="rect">
            <a:avLst/>
          </a:prstGeom>
          <a:noFill/>
          <a:ln w="9525">
            <a:noFill/>
            <a:miter lim="800000"/>
            <a:headEnd/>
            <a:tailEnd/>
          </a:ln>
        </p:spPr>
      </p:pic>
    </p:spTree>
    <p:extLst>
      <p:ext uri="{BB962C8B-B14F-4D97-AF65-F5344CB8AC3E}">
        <p14:creationId xmlns:p14="http://schemas.microsoft.com/office/powerpoint/2010/main" val="280980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9A58CA-1A12-2945-252C-AE2F493A55AB}"/>
              </a:ext>
            </a:extLst>
          </p:cNvPr>
          <p:cNvSpPr>
            <a:spLocks noGrp="1"/>
          </p:cNvSpPr>
          <p:nvPr>
            <p:ph type="title"/>
          </p:nvPr>
        </p:nvSpPr>
        <p:spPr/>
        <p:txBody>
          <a:bodyPr/>
          <a:lstStyle/>
          <a:p>
            <a:r>
              <a:rPr lang="nb-NO"/>
              <a:t>Etterlevelse av opplæringsloven (Proba 2023-8)</a:t>
            </a:r>
          </a:p>
        </p:txBody>
      </p:sp>
      <p:sp>
        <p:nvSpPr>
          <p:cNvPr id="4" name="Snakkeboble: rektangel med avrundede hjørner 3">
            <a:extLst>
              <a:ext uri="{FF2B5EF4-FFF2-40B4-BE49-F238E27FC236}">
                <a16:creationId xmlns:a16="http://schemas.microsoft.com/office/drawing/2014/main" id="{5D4D01E9-6A37-4787-A107-D7799076AB13}"/>
              </a:ext>
            </a:extLst>
          </p:cNvPr>
          <p:cNvSpPr/>
          <p:nvPr/>
        </p:nvSpPr>
        <p:spPr>
          <a:xfrm>
            <a:off x="8077198" y="2239107"/>
            <a:ext cx="3684529" cy="3127199"/>
          </a:xfrm>
          <a:prstGeom prst="wedgeRoundRectCallout">
            <a:avLst>
              <a:gd name="adj1" fmla="val 36539"/>
              <a:gd name="adj2" fmla="val 6740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400">
                <a:solidFill>
                  <a:schemeClr val="tx1"/>
                </a:solidFill>
              </a:rPr>
              <a:t>Bidrar opplærings-loven til silo-tankegang?</a:t>
            </a:r>
          </a:p>
        </p:txBody>
      </p:sp>
      <p:pic>
        <p:nvPicPr>
          <p:cNvPr id="5" name="Bilde 4">
            <a:extLst>
              <a:ext uri="{FF2B5EF4-FFF2-40B4-BE49-F238E27FC236}">
                <a16:creationId xmlns:a16="http://schemas.microsoft.com/office/drawing/2014/main" id="{F6B42956-0D0C-0AC3-4CED-90AB90A2925A}"/>
              </a:ext>
            </a:extLst>
          </p:cNvPr>
          <p:cNvPicPr>
            <a:picLocks noChangeAspect="1"/>
          </p:cNvPicPr>
          <p:nvPr/>
        </p:nvPicPr>
        <p:blipFill>
          <a:blip r:embed="rId2"/>
          <a:stretch>
            <a:fillRect/>
          </a:stretch>
        </p:blipFill>
        <p:spPr>
          <a:xfrm>
            <a:off x="7215056" y="219981"/>
            <a:ext cx="4859713" cy="6376439"/>
          </a:xfrm>
          <a:prstGeom prst="rect">
            <a:avLst/>
          </a:prstGeom>
          <a:ln w="22225">
            <a:solidFill>
              <a:schemeClr val="accent1"/>
            </a:solidFill>
          </a:ln>
          <a:effectLst>
            <a:outerShdw blurRad="50800" dist="38100" dir="8100000" algn="tr" rotWithShape="0">
              <a:prstClr val="black">
                <a:alpha val="40000"/>
              </a:prstClr>
            </a:outerShdw>
          </a:effectLst>
        </p:spPr>
      </p:pic>
      <p:sp>
        <p:nvSpPr>
          <p:cNvPr id="8" name="Snakkeboble: rektangel med avrundede hjørner 7">
            <a:extLst>
              <a:ext uri="{FF2B5EF4-FFF2-40B4-BE49-F238E27FC236}">
                <a16:creationId xmlns:a16="http://schemas.microsoft.com/office/drawing/2014/main" id="{8342D490-80FF-36BD-4908-27A0F3298692}"/>
              </a:ext>
            </a:extLst>
          </p:cNvPr>
          <p:cNvSpPr/>
          <p:nvPr/>
        </p:nvSpPr>
        <p:spPr>
          <a:xfrm>
            <a:off x="1101969" y="2260627"/>
            <a:ext cx="4503303" cy="2625033"/>
          </a:xfrm>
          <a:prstGeom prst="wedgeRoundRectCallout">
            <a:avLst>
              <a:gd name="adj1" fmla="val 36539"/>
              <a:gd name="adj2" fmla="val 6740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a:solidFill>
                  <a:schemeClr val="tx1"/>
                </a:solidFill>
              </a:rPr>
              <a:t>«Er det skolens eller helse- og omsorgs-tjenestenes ansvar å finne løsninger for elever med medisinske tilstander som krever én-til-én-oppfølging?»</a:t>
            </a:r>
          </a:p>
        </p:txBody>
      </p:sp>
    </p:spTree>
    <p:extLst>
      <p:ext uri="{BB962C8B-B14F-4D97-AF65-F5344CB8AC3E}">
        <p14:creationId xmlns:p14="http://schemas.microsoft.com/office/powerpoint/2010/main" val="286662094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E9FF47-FAD0-E431-2828-FCF5ADA2A3BD}"/>
              </a:ext>
            </a:extLst>
          </p:cNvPr>
          <p:cNvSpPr>
            <a:spLocks noGrp="1"/>
          </p:cNvSpPr>
          <p:nvPr>
            <p:ph type="title"/>
          </p:nvPr>
        </p:nvSpPr>
        <p:spPr>
          <a:xfrm>
            <a:off x="1020725" y="558209"/>
            <a:ext cx="2838043" cy="1462615"/>
          </a:xfrm>
        </p:spPr>
        <p:txBody>
          <a:bodyPr/>
          <a:lstStyle/>
          <a:p>
            <a:r>
              <a:rPr lang="nb-NO"/>
              <a:t>Utfordringer</a:t>
            </a:r>
          </a:p>
        </p:txBody>
      </p:sp>
      <p:sp>
        <p:nvSpPr>
          <p:cNvPr id="3" name="Plassholder for innhold 2">
            <a:extLst>
              <a:ext uri="{FF2B5EF4-FFF2-40B4-BE49-F238E27FC236}">
                <a16:creationId xmlns:a16="http://schemas.microsoft.com/office/drawing/2014/main" id="{8DF92745-E0D7-2ABB-2A46-48C3800C1766}"/>
              </a:ext>
            </a:extLst>
          </p:cNvPr>
          <p:cNvSpPr>
            <a:spLocks noGrp="1"/>
          </p:cNvSpPr>
          <p:nvPr>
            <p:ph idx="1"/>
          </p:nvPr>
        </p:nvSpPr>
        <p:spPr>
          <a:xfrm>
            <a:off x="1020726" y="2089298"/>
            <a:ext cx="3459834" cy="3561694"/>
          </a:xfrm>
        </p:spPr>
        <p:txBody>
          <a:bodyPr/>
          <a:lstStyle/>
          <a:p>
            <a:r>
              <a:rPr lang="nb-NO"/>
              <a:t>Hvilke deler av opplæringsloven har gitt opphav til størst utfordringer med tanke på å etterleve lovkravene og/eller oppfylle rettigheter? </a:t>
            </a:r>
          </a:p>
        </p:txBody>
      </p:sp>
      <p:pic>
        <p:nvPicPr>
          <p:cNvPr id="5" name="Bilde 4">
            <a:extLst>
              <a:ext uri="{FF2B5EF4-FFF2-40B4-BE49-F238E27FC236}">
                <a16:creationId xmlns:a16="http://schemas.microsoft.com/office/drawing/2014/main" id="{7EC06F8D-52C2-CAE4-02A7-5F5558323428}"/>
              </a:ext>
            </a:extLst>
          </p:cNvPr>
          <p:cNvPicPr>
            <a:picLocks noChangeAspect="1"/>
          </p:cNvPicPr>
          <p:nvPr/>
        </p:nvPicPr>
        <p:blipFill>
          <a:blip r:embed="rId2"/>
          <a:stretch>
            <a:fillRect/>
          </a:stretch>
        </p:blipFill>
        <p:spPr>
          <a:xfrm>
            <a:off x="4655265" y="448262"/>
            <a:ext cx="7164441" cy="5750407"/>
          </a:xfrm>
          <a:prstGeom prst="rect">
            <a:avLst/>
          </a:prstGeom>
        </p:spPr>
      </p:pic>
      <p:cxnSp>
        <p:nvCxnSpPr>
          <p:cNvPr id="6" name="Rett pilkobling 5">
            <a:extLst>
              <a:ext uri="{FF2B5EF4-FFF2-40B4-BE49-F238E27FC236}">
                <a16:creationId xmlns:a16="http://schemas.microsoft.com/office/drawing/2014/main" id="{EF48CB3E-FC7C-4CAF-EA74-722BA6EDBFCA}"/>
              </a:ext>
            </a:extLst>
          </p:cNvPr>
          <p:cNvCxnSpPr>
            <a:cxnSpLocks/>
            <a:endCxn id="2" idx="3"/>
          </p:cNvCxnSpPr>
          <p:nvPr/>
        </p:nvCxnSpPr>
        <p:spPr>
          <a:xfrm flipH="1">
            <a:off x="3858768" y="659331"/>
            <a:ext cx="2560320" cy="630186"/>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Rett pilkobling 11">
            <a:extLst>
              <a:ext uri="{FF2B5EF4-FFF2-40B4-BE49-F238E27FC236}">
                <a16:creationId xmlns:a16="http://schemas.microsoft.com/office/drawing/2014/main" id="{8586B39C-B56E-FAD5-72D3-6C9F5755ACA1}"/>
              </a:ext>
            </a:extLst>
          </p:cNvPr>
          <p:cNvCxnSpPr>
            <a:cxnSpLocks/>
            <a:endCxn id="2" idx="3"/>
          </p:cNvCxnSpPr>
          <p:nvPr/>
        </p:nvCxnSpPr>
        <p:spPr>
          <a:xfrm flipH="1">
            <a:off x="3858768" y="1069848"/>
            <a:ext cx="1975104" cy="219669"/>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Rett pilkobling 12">
            <a:extLst>
              <a:ext uri="{FF2B5EF4-FFF2-40B4-BE49-F238E27FC236}">
                <a16:creationId xmlns:a16="http://schemas.microsoft.com/office/drawing/2014/main" id="{F8BF52BF-C0C8-A46E-A7FC-885EE4240711}"/>
              </a:ext>
            </a:extLst>
          </p:cNvPr>
          <p:cNvCxnSpPr>
            <a:cxnSpLocks/>
            <a:endCxn id="2" idx="3"/>
          </p:cNvCxnSpPr>
          <p:nvPr/>
        </p:nvCxnSpPr>
        <p:spPr>
          <a:xfrm flipH="1" flipV="1">
            <a:off x="3858768" y="1289517"/>
            <a:ext cx="2237232" cy="219669"/>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5A586090-EF1F-CBC3-2E25-612C84B19099}"/>
              </a:ext>
            </a:extLst>
          </p:cNvPr>
          <p:cNvCxnSpPr>
            <a:cxnSpLocks/>
            <a:endCxn id="2" idx="3"/>
          </p:cNvCxnSpPr>
          <p:nvPr/>
        </p:nvCxnSpPr>
        <p:spPr>
          <a:xfrm flipH="1" flipV="1">
            <a:off x="3858768" y="1289517"/>
            <a:ext cx="1517904" cy="1033059"/>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6341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CB78E7-8528-4F1B-C175-245A8622FB0A}"/>
              </a:ext>
            </a:extLst>
          </p:cNvPr>
          <p:cNvSpPr>
            <a:spLocks noGrp="1"/>
          </p:cNvSpPr>
          <p:nvPr>
            <p:ph type="title"/>
          </p:nvPr>
        </p:nvSpPr>
        <p:spPr/>
        <p:txBody>
          <a:bodyPr/>
          <a:lstStyle/>
          <a:p>
            <a:r>
              <a:rPr lang="nb-NO"/>
              <a:t>Årsaker</a:t>
            </a:r>
          </a:p>
        </p:txBody>
      </p:sp>
      <p:sp>
        <p:nvSpPr>
          <p:cNvPr id="3" name="Plassholder for innhold 2">
            <a:extLst>
              <a:ext uri="{FF2B5EF4-FFF2-40B4-BE49-F238E27FC236}">
                <a16:creationId xmlns:a16="http://schemas.microsoft.com/office/drawing/2014/main" id="{24D7AC43-1B57-D3DE-AABB-6C12BBE04BC2}"/>
              </a:ext>
            </a:extLst>
          </p:cNvPr>
          <p:cNvSpPr>
            <a:spLocks noGrp="1"/>
          </p:cNvSpPr>
          <p:nvPr>
            <p:ph idx="1"/>
          </p:nvPr>
        </p:nvSpPr>
        <p:spPr>
          <a:xfrm>
            <a:off x="1020726" y="2089298"/>
            <a:ext cx="3331818" cy="1138534"/>
          </a:xfrm>
        </p:spPr>
        <p:txBody>
          <a:bodyPr/>
          <a:lstStyle/>
          <a:p>
            <a:r>
              <a:rPr lang="nb-NO"/>
              <a:t>Vesentlige forhold og faktorer som bidrar til utfordringer </a:t>
            </a:r>
          </a:p>
        </p:txBody>
      </p:sp>
      <p:pic>
        <p:nvPicPr>
          <p:cNvPr id="5" name="Bilde 4">
            <a:extLst>
              <a:ext uri="{FF2B5EF4-FFF2-40B4-BE49-F238E27FC236}">
                <a16:creationId xmlns:a16="http://schemas.microsoft.com/office/drawing/2014/main" id="{A72543B3-483A-3608-930B-AEB0524ABC23}"/>
              </a:ext>
            </a:extLst>
          </p:cNvPr>
          <p:cNvPicPr>
            <a:picLocks noChangeAspect="1"/>
          </p:cNvPicPr>
          <p:nvPr/>
        </p:nvPicPr>
        <p:blipFill>
          <a:blip r:embed="rId2"/>
          <a:stretch>
            <a:fillRect/>
          </a:stretch>
        </p:blipFill>
        <p:spPr>
          <a:xfrm>
            <a:off x="6291072" y="106548"/>
            <a:ext cx="5739593" cy="6632579"/>
          </a:xfrm>
          <a:prstGeom prst="rect">
            <a:avLst/>
          </a:prstGeom>
          <a:ln w="22225">
            <a:solidFill>
              <a:schemeClr val="accent1"/>
            </a:solidFill>
          </a:ln>
          <a:effectLst>
            <a:outerShdw blurRad="50800" dist="38100" dir="8100000" algn="tr" rotWithShape="0">
              <a:prstClr val="black">
                <a:alpha val="40000"/>
              </a:prstClr>
            </a:outerShdw>
          </a:effectLst>
        </p:spPr>
      </p:pic>
      <p:cxnSp>
        <p:nvCxnSpPr>
          <p:cNvPr id="6" name="Rett pilkobling 5">
            <a:extLst>
              <a:ext uri="{FF2B5EF4-FFF2-40B4-BE49-F238E27FC236}">
                <a16:creationId xmlns:a16="http://schemas.microsoft.com/office/drawing/2014/main" id="{3CDC60D9-71F4-F790-4C3F-8F843AC16EB3}"/>
              </a:ext>
            </a:extLst>
          </p:cNvPr>
          <p:cNvCxnSpPr>
            <a:cxnSpLocks/>
            <a:endCxn id="3" idx="3"/>
          </p:cNvCxnSpPr>
          <p:nvPr/>
        </p:nvCxnSpPr>
        <p:spPr>
          <a:xfrm flipH="1">
            <a:off x="4352544" y="1972340"/>
            <a:ext cx="1938528" cy="686225"/>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Rett pilkobling 7">
            <a:extLst>
              <a:ext uri="{FF2B5EF4-FFF2-40B4-BE49-F238E27FC236}">
                <a16:creationId xmlns:a16="http://schemas.microsoft.com/office/drawing/2014/main" id="{8465F4A7-8B54-4279-4E87-CA5B83CD89F5}"/>
              </a:ext>
            </a:extLst>
          </p:cNvPr>
          <p:cNvCxnSpPr>
            <a:cxnSpLocks/>
            <a:endCxn id="3" idx="3"/>
          </p:cNvCxnSpPr>
          <p:nvPr/>
        </p:nvCxnSpPr>
        <p:spPr>
          <a:xfrm flipH="1" flipV="1">
            <a:off x="4352544" y="2658565"/>
            <a:ext cx="2112264" cy="819345"/>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Rett pilkobling 9">
            <a:extLst>
              <a:ext uri="{FF2B5EF4-FFF2-40B4-BE49-F238E27FC236}">
                <a16:creationId xmlns:a16="http://schemas.microsoft.com/office/drawing/2014/main" id="{82DF65BC-4C21-E3EF-3BDA-92DAB65A65EC}"/>
              </a:ext>
            </a:extLst>
          </p:cNvPr>
          <p:cNvCxnSpPr>
            <a:cxnSpLocks/>
            <a:endCxn id="3" idx="3"/>
          </p:cNvCxnSpPr>
          <p:nvPr/>
        </p:nvCxnSpPr>
        <p:spPr>
          <a:xfrm flipH="1" flipV="1">
            <a:off x="4352544" y="2658565"/>
            <a:ext cx="2112264" cy="3239315"/>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4396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8AF16B-F397-5CC2-D31F-9B110FC9AEA8}"/>
              </a:ext>
            </a:extLst>
          </p:cNvPr>
          <p:cNvSpPr>
            <a:spLocks noGrp="1"/>
          </p:cNvSpPr>
          <p:nvPr>
            <p:ph type="ctrTitle"/>
          </p:nvPr>
        </p:nvSpPr>
        <p:spPr>
          <a:xfrm>
            <a:off x="1944035" y="1300405"/>
            <a:ext cx="7134446" cy="2870791"/>
          </a:xfrm>
        </p:spPr>
        <p:txBody>
          <a:bodyPr/>
          <a:lstStyle/>
          <a:p>
            <a:r>
              <a:rPr lang="nb-NO"/>
              <a:t>«Laget rundt barnet og eleven»</a:t>
            </a:r>
          </a:p>
        </p:txBody>
      </p:sp>
      <p:pic>
        <p:nvPicPr>
          <p:cNvPr id="4" name="Bilde 3">
            <a:extLst>
              <a:ext uri="{FF2B5EF4-FFF2-40B4-BE49-F238E27FC236}">
                <a16:creationId xmlns:a16="http://schemas.microsoft.com/office/drawing/2014/main" id="{0087DE49-1656-3FCC-ADAC-AA675324CCF8}"/>
              </a:ext>
            </a:extLst>
          </p:cNvPr>
          <p:cNvPicPr>
            <a:picLocks noChangeAspect="1"/>
          </p:cNvPicPr>
          <p:nvPr/>
        </p:nvPicPr>
        <p:blipFill>
          <a:blip r:embed="rId2"/>
          <a:stretch>
            <a:fillRect/>
          </a:stretch>
        </p:blipFill>
        <p:spPr>
          <a:xfrm>
            <a:off x="6549850" y="3941805"/>
            <a:ext cx="5087114" cy="2773015"/>
          </a:xfrm>
          <a:prstGeom prst="rect">
            <a:avLst/>
          </a:prstGeom>
          <a:ln w="22225">
            <a:solidFill>
              <a:schemeClr val="accent1"/>
            </a:solidFill>
          </a:ln>
          <a:effectLst>
            <a:outerShdw blurRad="50800" dist="38100" dir="8100000" algn="tr" rotWithShape="0">
              <a:prstClr val="black">
                <a:alpha val="40000"/>
              </a:prstClr>
            </a:outerShdw>
          </a:effectLst>
        </p:spPr>
      </p:pic>
      <p:pic>
        <p:nvPicPr>
          <p:cNvPr id="5" name="Bilde 4">
            <a:extLst>
              <a:ext uri="{FF2B5EF4-FFF2-40B4-BE49-F238E27FC236}">
                <a16:creationId xmlns:a16="http://schemas.microsoft.com/office/drawing/2014/main" id="{2E41B0C5-1C7E-11A2-C1DD-87FEFE229ACA}"/>
              </a:ext>
            </a:extLst>
          </p:cNvPr>
          <p:cNvPicPr>
            <a:picLocks noChangeAspect="1"/>
          </p:cNvPicPr>
          <p:nvPr/>
        </p:nvPicPr>
        <p:blipFill>
          <a:blip r:embed="rId3"/>
          <a:stretch>
            <a:fillRect/>
          </a:stretch>
        </p:blipFill>
        <p:spPr>
          <a:xfrm>
            <a:off x="6548828" y="64203"/>
            <a:ext cx="5088136" cy="6651954"/>
          </a:xfrm>
          <a:prstGeom prst="rect">
            <a:avLst/>
          </a:prstGeom>
          <a:ln w="22225">
            <a:solidFill>
              <a:schemeClr val="accent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968638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xit" presetSubtype="8" fill="hold" nodeType="withEffect">
                                  <p:stCondLst>
                                    <p:cond delay="0"/>
                                  </p:stCondLst>
                                  <p:childTnLst>
                                    <p:animEffect transition="out" filter="wipe(left)">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5C9B-6E09-62F3-FEDE-7D9A161A3397}"/>
              </a:ext>
            </a:extLst>
          </p:cNvPr>
          <p:cNvSpPr>
            <a:spLocks noGrp="1"/>
          </p:cNvSpPr>
          <p:nvPr>
            <p:ph type="title"/>
          </p:nvPr>
        </p:nvSpPr>
        <p:spPr/>
        <p:txBody>
          <a:bodyPr/>
          <a:lstStyle/>
          <a:p>
            <a:r>
              <a:rPr lang="nb-NO"/>
              <a:t>To lag med lag rundt barnet og eleven</a:t>
            </a:r>
          </a:p>
        </p:txBody>
      </p:sp>
      <p:sp>
        <p:nvSpPr>
          <p:cNvPr id="3" name="Plassholder for innhold 2">
            <a:extLst>
              <a:ext uri="{FF2B5EF4-FFF2-40B4-BE49-F238E27FC236}">
                <a16:creationId xmlns:a16="http://schemas.microsoft.com/office/drawing/2014/main" id="{5AD83C06-2647-5486-575E-4DDA7488695A}"/>
              </a:ext>
            </a:extLst>
          </p:cNvPr>
          <p:cNvSpPr>
            <a:spLocks noGrp="1"/>
          </p:cNvSpPr>
          <p:nvPr>
            <p:ph idx="1"/>
          </p:nvPr>
        </p:nvSpPr>
        <p:spPr/>
        <p:txBody>
          <a:bodyPr/>
          <a:lstStyle/>
          <a:p>
            <a:r>
              <a:rPr lang="nb-NO"/>
              <a:t>Det lille laget</a:t>
            </a:r>
          </a:p>
          <a:p>
            <a:r>
              <a:rPr lang="nb-NO"/>
              <a:t>	Lærere, fagansatte, helsesykepleier, PPT, (Statped?)</a:t>
            </a:r>
          </a:p>
          <a:p>
            <a:r>
              <a:rPr lang="nb-NO"/>
              <a:t>Det store laget</a:t>
            </a:r>
          </a:p>
          <a:p>
            <a:r>
              <a:rPr lang="nb-NO"/>
              <a:t>	BUP, barnevern, statlige og kommunale helse- og omsorgstjenester, politi, osv.</a:t>
            </a:r>
          </a:p>
        </p:txBody>
      </p:sp>
    </p:spTree>
    <p:extLst>
      <p:ext uri="{BB962C8B-B14F-4D97-AF65-F5344CB8AC3E}">
        <p14:creationId xmlns:p14="http://schemas.microsoft.com/office/powerpoint/2010/main" val="46886708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469BFA-8936-6395-4048-1F4DB5A4A37C}"/>
              </a:ext>
            </a:extLst>
          </p:cNvPr>
          <p:cNvSpPr>
            <a:spLocks noGrp="1"/>
          </p:cNvSpPr>
          <p:nvPr>
            <p:ph type="title"/>
          </p:nvPr>
        </p:nvSpPr>
        <p:spPr/>
        <p:txBody>
          <a:bodyPr/>
          <a:lstStyle/>
          <a:p>
            <a:r>
              <a:rPr lang="nb-NO"/>
              <a:t>Eksempler på Samordningsproblemer</a:t>
            </a:r>
          </a:p>
        </p:txBody>
      </p:sp>
      <p:sp>
        <p:nvSpPr>
          <p:cNvPr id="6" name="Snakkeboble: rektangel med avrundede hjørner 5">
            <a:extLst>
              <a:ext uri="{FF2B5EF4-FFF2-40B4-BE49-F238E27FC236}">
                <a16:creationId xmlns:a16="http://schemas.microsoft.com/office/drawing/2014/main" id="{2388869D-C527-6D65-6C96-5498592DC230}"/>
              </a:ext>
            </a:extLst>
          </p:cNvPr>
          <p:cNvSpPr/>
          <p:nvPr/>
        </p:nvSpPr>
        <p:spPr>
          <a:xfrm>
            <a:off x="1020724" y="4029399"/>
            <a:ext cx="3880338" cy="1414131"/>
          </a:xfrm>
          <a:prstGeom prst="wedgeRoundRectCallout">
            <a:avLst>
              <a:gd name="adj1" fmla="val 36539"/>
              <a:gd name="adj2" fmla="val 6740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a:solidFill>
                  <a:schemeClr val="tx1"/>
                </a:solidFill>
              </a:rPr>
              <a:t>BUP: Spesialundervisning</a:t>
            </a:r>
          </a:p>
          <a:p>
            <a:pPr algn="ctr"/>
            <a:r>
              <a:rPr lang="nb-NO" sz="3600">
                <a:solidFill>
                  <a:schemeClr val="tx1"/>
                </a:solidFill>
              </a:rPr>
              <a:t>Skolen/PPT: Inkludering</a:t>
            </a:r>
          </a:p>
        </p:txBody>
      </p:sp>
      <p:sp>
        <p:nvSpPr>
          <p:cNvPr id="7" name="Snakkeboble: rektangel med avrundede hjørner 6">
            <a:extLst>
              <a:ext uri="{FF2B5EF4-FFF2-40B4-BE49-F238E27FC236}">
                <a16:creationId xmlns:a16="http://schemas.microsoft.com/office/drawing/2014/main" id="{45C3F54C-6B1E-6169-AD86-6C42B65B2B2E}"/>
              </a:ext>
            </a:extLst>
          </p:cNvPr>
          <p:cNvSpPr/>
          <p:nvPr/>
        </p:nvSpPr>
        <p:spPr>
          <a:xfrm>
            <a:off x="990601" y="2054402"/>
            <a:ext cx="5375030" cy="1414131"/>
          </a:xfrm>
          <a:prstGeom prst="wedgeRoundRectCallout">
            <a:avLst>
              <a:gd name="adj1" fmla="val 31086"/>
              <a:gd name="adj2" fmla="val 73208"/>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a:solidFill>
                  <a:schemeClr val="tx1"/>
                </a:solidFill>
              </a:rPr>
              <a:t>Små-kommuner: Tverrfaglighet på individnivå</a:t>
            </a:r>
          </a:p>
          <a:p>
            <a:pPr algn="ctr"/>
            <a:r>
              <a:rPr lang="nb-NO" sz="3600">
                <a:solidFill>
                  <a:schemeClr val="tx1"/>
                </a:solidFill>
              </a:rPr>
              <a:t>Store kommuner: Silo-organisering</a:t>
            </a:r>
          </a:p>
        </p:txBody>
      </p:sp>
      <p:sp>
        <p:nvSpPr>
          <p:cNvPr id="8" name="Snakkeboble: rektangel med avrundede hjørner 7">
            <a:extLst>
              <a:ext uri="{FF2B5EF4-FFF2-40B4-BE49-F238E27FC236}">
                <a16:creationId xmlns:a16="http://schemas.microsoft.com/office/drawing/2014/main" id="{93652E10-000D-7B53-D690-ED1F17285572}"/>
              </a:ext>
            </a:extLst>
          </p:cNvPr>
          <p:cNvSpPr/>
          <p:nvPr/>
        </p:nvSpPr>
        <p:spPr>
          <a:xfrm>
            <a:off x="6881446" y="1862812"/>
            <a:ext cx="4753707" cy="1866150"/>
          </a:xfrm>
          <a:prstGeom prst="wedgeRoundRectCallout">
            <a:avLst>
              <a:gd name="adj1" fmla="val 6683"/>
              <a:gd name="adj2" fmla="val 7569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a:solidFill>
                  <a:schemeClr val="tx1"/>
                </a:solidFill>
              </a:rPr>
              <a:t>«Tidlig innsats»: </a:t>
            </a:r>
          </a:p>
          <a:p>
            <a:pPr algn="ctr"/>
            <a:r>
              <a:rPr lang="nb-NO" sz="3600">
                <a:solidFill>
                  <a:schemeClr val="tx1"/>
                </a:solidFill>
              </a:rPr>
              <a:t>1. – 4. trinn (jf. opplæringsloven) </a:t>
            </a:r>
            <a:br>
              <a:rPr lang="nb-NO" sz="3600">
                <a:solidFill>
                  <a:schemeClr val="tx1"/>
                </a:solidFill>
              </a:rPr>
            </a:br>
            <a:r>
              <a:rPr lang="nb-NO" sz="3600">
                <a:solidFill>
                  <a:schemeClr val="tx1"/>
                </a:solidFill>
              </a:rPr>
              <a:t>spedbarnsstadiet (jf. barnevernloven)?</a:t>
            </a:r>
          </a:p>
        </p:txBody>
      </p:sp>
      <p:sp>
        <p:nvSpPr>
          <p:cNvPr id="9" name="Snakkeboble: rektangel med avrundede hjørner 8">
            <a:extLst>
              <a:ext uri="{FF2B5EF4-FFF2-40B4-BE49-F238E27FC236}">
                <a16:creationId xmlns:a16="http://schemas.microsoft.com/office/drawing/2014/main" id="{59D7F6C5-378C-A3FF-623B-CFC362032BA8}"/>
              </a:ext>
            </a:extLst>
          </p:cNvPr>
          <p:cNvSpPr/>
          <p:nvPr/>
        </p:nvSpPr>
        <p:spPr>
          <a:xfrm>
            <a:off x="5248656" y="4689230"/>
            <a:ext cx="6386497" cy="1136561"/>
          </a:xfrm>
          <a:prstGeom prst="wedgeRoundRectCallout">
            <a:avLst>
              <a:gd name="adj1" fmla="val 5345"/>
              <a:gd name="adj2" fmla="val 70393"/>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a:solidFill>
                  <a:schemeClr val="tx1"/>
                </a:solidFill>
              </a:rPr>
              <a:t>«Skal vi bruke våre ressurser for å oppnå andres mål?»</a:t>
            </a:r>
          </a:p>
        </p:txBody>
      </p:sp>
    </p:spTree>
    <p:extLst>
      <p:ext uri="{BB962C8B-B14F-4D97-AF65-F5344CB8AC3E}">
        <p14:creationId xmlns:p14="http://schemas.microsoft.com/office/powerpoint/2010/main" val="2470492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025174-27D7-EB23-0067-213BB582B4CE}"/>
              </a:ext>
            </a:extLst>
          </p:cNvPr>
          <p:cNvSpPr>
            <a:spLocks noGrp="1"/>
          </p:cNvSpPr>
          <p:nvPr>
            <p:ph type="title"/>
          </p:nvPr>
        </p:nvSpPr>
        <p:spPr>
          <a:xfrm>
            <a:off x="676596" y="558209"/>
            <a:ext cx="4818948" cy="712807"/>
          </a:xfrm>
        </p:spPr>
        <p:txBody>
          <a:bodyPr>
            <a:normAutofit fontScale="90000"/>
          </a:bodyPr>
          <a:lstStyle/>
          <a:p>
            <a:r>
              <a:rPr lang="nb-NO"/>
              <a:t>Samordningsutfordringer</a:t>
            </a:r>
          </a:p>
        </p:txBody>
      </p:sp>
      <p:graphicFrame>
        <p:nvGraphicFramePr>
          <p:cNvPr id="4" name="Diagram 3">
            <a:extLst>
              <a:ext uri="{FF2B5EF4-FFF2-40B4-BE49-F238E27FC236}">
                <a16:creationId xmlns:a16="http://schemas.microsoft.com/office/drawing/2014/main" id="{2A11199B-6AF3-F1EF-CCE5-D509A64C7E95}"/>
              </a:ext>
            </a:extLst>
          </p:cNvPr>
          <p:cNvGraphicFramePr/>
          <p:nvPr>
            <p:extLst>
              <p:ext uri="{D42A27DB-BD31-4B8C-83A1-F6EECF244321}">
                <p14:modId xmlns:p14="http://schemas.microsoft.com/office/powerpoint/2010/main" val="2843377773"/>
              </p:ext>
            </p:extLst>
          </p:nvPr>
        </p:nvGraphicFramePr>
        <p:xfrm>
          <a:off x="2785716" y="634629"/>
          <a:ext cx="8128000" cy="3746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il: opp og ned 4">
            <a:extLst>
              <a:ext uri="{FF2B5EF4-FFF2-40B4-BE49-F238E27FC236}">
                <a16:creationId xmlns:a16="http://schemas.microsoft.com/office/drawing/2014/main" id="{CCC461DB-028E-9FE6-5AED-A9EFB627C3D6}"/>
              </a:ext>
            </a:extLst>
          </p:cNvPr>
          <p:cNvSpPr/>
          <p:nvPr/>
        </p:nvSpPr>
        <p:spPr>
          <a:xfrm>
            <a:off x="10881978" y="558210"/>
            <a:ext cx="897466" cy="4784444"/>
          </a:xfrm>
          <a:prstGeom prst="upDown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3200">
                <a:solidFill>
                  <a:schemeClr val="tx1"/>
                </a:solidFill>
              </a:rPr>
              <a:t>Vertikal avstand</a:t>
            </a:r>
          </a:p>
        </p:txBody>
      </p:sp>
      <p:sp>
        <p:nvSpPr>
          <p:cNvPr id="6" name="Pil: opp og ned 5">
            <a:extLst>
              <a:ext uri="{FF2B5EF4-FFF2-40B4-BE49-F238E27FC236}">
                <a16:creationId xmlns:a16="http://schemas.microsoft.com/office/drawing/2014/main" id="{27BE0586-1CFB-0410-7EE9-28B2FF1E7C6E}"/>
              </a:ext>
            </a:extLst>
          </p:cNvPr>
          <p:cNvSpPr/>
          <p:nvPr/>
        </p:nvSpPr>
        <p:spPr>
          <a:xfrm rot="5400000">
            <a:off x="5542428" y="761257"/>
            <a:ext cx="897466" cy="10060259"/>
          </a:xfrm>
          <a:prstGeom prst="upDown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3200">
                <a:solidFill>
                  <a:schemeClr val="tx1"/>
                </a:solidFill>
              </a:rPr>
              <a:t>Horisontal separasjon</a:t>
            </a:r>
          </a:p>
        </p:txBody>
      </p:sp>
      <p:pic>
        <p:nvPicPr>
          <p:cNvPr id="7" name="Bilde 6">
            <a:extLst>
              <a:ext uri="{FF2B5EF4-FFF2-40B4-BE49-F238E27FC236}">
                <a16:creationId xmlns:a16="http://schemas.microsoft.com/office/drawing/2014/main" id="{7FA98181-618E-A2BE-43C6-75A028004A08}"/>
              </a:ext>
            </a:extLst>
          </p:cNvPr>
          <p:cNvPicPr>
            <a:picLocks noChangeAspect="1"/>
          </p:cNvPicPr>
          <p:nvPr/>
        </p:nvPicPr>
        <p:blipFill>
          <a:blip r:embed="rId7"/>
          <a:stretch>
            <a:fillRect/>
          </a:stretch>
        </p:blipFill>
        <p:spPr>
          <a:xfrm>
            <a:off x="961031" y="2553386"/>
            <a:ext cx="1647825" cy="1123950"/>
          </a:xfrm>
          <a:prstGeom prst="rect">
            <a:avLst/>
          </a:prstGeom>
        </p:spPr>
      </p:pic>
      <p:grpSp>
        <p:nvGrpSpPr>
          <p:cNvPr id="3" name="Gruppe 2">
            <a:extLst>
              <a:ext uri="{FF2B5EF4-FFF2-40B4-BE49-F238E27FC236}">
                <a16:creationId xmlns:a16="http://schemas.microsoft.com/office/drawing/2014/main" id="{8D9E676D-D6AB-A7EC-4124-C15403FE80E0}"/>
              </a:ext>
            </a:extLst>
          </p:cNvPr>
          <p:cNvGrpSpPr/>
          <p:nvPr/>
        </p:nvGrpSpPr>
        <p:grpSpPr>
          <a:xfrm>
            <a:off x="1712259" y="4159624"/>
            <a:ext cx="8977154" cy="1059640"/>
            <a:chOff x="2707463" y="4333438"/>
            <a:chExt cx="8134350" cy="885825"/>
          </a:xfrm>
        </p:grpSpPr>
        <p:pic>
          <p:nvPicPr>
            <p:cNvPr id="9" name="Bilde 8">
              <a:extLst>
                <a:ext uri="{FF2B5EF4-FFF2-40B4-BE49-F238E27FC236}">
                  <a16:creationId xmlns:a16="http://schemas.microsoft.com/office/drawing/2014/main" id="{74882E66-6BA5-6410-9D2A-3F40C3D82868}"/>
                </a:ext>
              </a:extLst>
            </p:cNvPr>
            <p:cNvPicPr>
              <a:picLocks noChangeAspect="1"/>
            </p:cNvPicPr>
            <p:nvPr/>
          </p:nvPicPr>
          <p:blipFill>
            <a:blip r:embed="rId8"/>
            <a:stretch>
              <a:fillRect/>
            </a:stretch>
          </p:blipFill>
          <p:spPr>
            <a:xfrm>
              <a:off x="2707463" y="4333438"/>
              <a:ext cx="8134350" cy="885825"/>
            </a:xfrm>
            <a:prstGeom prst="rect">
              <a:avLst/>
            </a:prstGeom>
          </p:spPr>
        </p:pic>
        <p:grpSp>
          <p:nvGrpSpPr>
            <p:cNvPr id="10" name="Gruppe 9">
              <a:extLst>
                <a:ext uri="{FF2B5EF4-FFF2-40B4-BE49-F238E27FC236}">
                  <a16:creationId xmlns:a16="http://schemas.microsoft.com/office/drawing/2014/main" id="{7963AC48-D8C5-0BFA-184B-847336C1D452}"/>
                </a:ext>
              </a:extLst>
            </p:cNvPr>
            <p:cNvGrpSpPr/>
            <p:nvPr/>
          </p:nvGrpSpPr>
          <p:grpSpPr>
            <a:xfrm>
              <a:off x="2996838" y="4640589"/>
              <a:ext cx="7674807" cy="396770"/>
              <a:chOff x="2996838" y="5435718"/>
              <a:chExt cx="7674807" cy="396770"/>
            </a:xfrm>
          </p:grpSpPr>
          <p:pic>
            <p:nvPicPr>
              <p:cNvPr id="11" name="Bilde 10">
                <a:extLst>
                  <a:ext uri="{FF2B5EF4-FFF2-40B4-BE49-F238E27FC236}">
                    <a16:creationId xmlns:a16="http://schemas.microsoft.com/office/drawing/2014/main" id="{1F20C6A4-CB12-D237-5DF3-100D67C0A4E4}"/>
                  </a:ext>
                </a:extLst>
              </p:cNvPr>
              <p:cNvPicPr>
                <a:picLocks noChangeAspect="1"/>
              </p:cNvPicPr>
              <p:nvPr/>
            </p:nvPicPr>
            <p:blipFill>
              <a:blip r:embed="rId9"/>
              <a:stretch>
                <a:fillRect/>
              </a:stretch>
            </p:blipFill>
            <p:spPr>
              <a:xfrm>
                <a:off x="8492515" y="5438775"/>
                <a:ext cx="834034" cy="393713"/>
              </a:xfrm>
              <a:prstGeom prst="rect">
                <a:avLst/>
              </a:prstGeom>
            </p:spPr>
          </p:pic>
          <p:pic>
            <p:nvPicPr>
              <p:cNvPr id="14" name="Bilde 13">
                <a:extLst>
                  <a:ext uri="{FF2B5EF4-FFF2-40B4-BE49-F238E27FC236}">
                    <a16:creationId xmlns:a16="http://schemas.microsoft.com/office/drawing/2014/main" id="{683B277B-6BD0-1BA9-447E-BA983D3BBA0D}"/>
                  </a:ext>
                </a:extLst>
              </p:cNvPr>
              <p:cNvPicPr>
                <a:picLocks noChangeAspect="1"/>
              </p:cNvPicPr>
              <p:nvPr/>
            </p:nvPicPr>
            <p:blipFill>
              <a:blip r:embed="rId9"/>
              <a:stretch>
                <a:fillRect/>
              </a:stretch>
            </p:blipFill>
            <p:spPr>
              <a:xfrm>
                <a:off x="9837611" y="5435718"/>
                <a:ext cx="834034" cy="393713"/>
              </a:xfrm>
              <a:prstGeom prst="rect">
                <a:avLst/>
              </a:prstGeom>
            </p:spPr>
          </p:pic>
          <p:pic>
            <p:nvPicPr>
              <p:cNvPr id="15" name="Bilde 14">
                <a:extLst>
                  <a:ext uri="{FF2B5EF4-FFF2-40B4-BE49-F238E27FC236}">
                    <a16:creationId xmlns:a16="http://schemas.microsoft.com/office/drawing/2014/main" id="{8FF133E8-DE7B-66AE-B950-E90BFFB11BC6}"/>
                  </a:ext>
                </a:extLst>
              </p:cNvPr>
              <p:cNvPicPr>
                <a:picLocks noChangeAspect="1"/>
              </p:cNvPicPr>
              <p:nvPr/>
            </p:nvPicPr>
            <p:blipFill>
              <a:blip r:embed="rId9"/>
              <a:stretch>
                <a:fillRect/>
              </a:stretch>
            </p:blipFill>
            <p:spPr>
              <a:xfrm>
                <a:off x="7080496" y="5435719"/>
                <a:ext cx="834034" cy="393713"/>
              </a:xfrm>
              <a:prstGeom prst="rect">
                <a:avLst/>
              </a:prstGeom>
            </p:spPr>
          </p:pic>
          <p:pic>
            <p:nvPicPr>
              <p:cNvPr id="16" name="Bilde 15">
                <a:extLst>
                  <a:ext uri="{FF2B5EF4-FFF2-40B4-BE49-F238E27FC236}">
                    <a16:creationId xmlns:a16="http://schemas.microsoft.com/office/drawing/2014/main" id="{8FEA6D41-7FA9-6AA6-991A-B2142DEB4655}"/>
                  </a:ext>
                </a:extLst>
              </p:cNvPr>
              <p:cNvPicPr>
                <a:picLocks noChangeAspect="1"/>
              </p:cNvPicPr>
              <p:nvPr/>
            </p:nvPicPr>
            <p:blipFill>
              <a:blip r:embed="rId9"/>
              <a:stretch>
                <a:fillRect/>
              </a:stretch>
            </p:blipFill>
            <p:spPr>
              <a:xfrm>
                <a:off x="5668477" y="5435719"/>
                <a:ext cx="834034" cy="393713"/>
              </a:xfrm>
              <a:prstGeom prst="rect">
                <a:avLst/>
              </a:prstGeom>
            </p:spPr>
          </p:pic>
          <p:pic>
            <p:nvPicPr>
              <p:cNvPr id="17" name="Bilde 16">
                <a:extLst>
                  <a:ext uri="{FF2B5EF4-FFF2-40B4-BE49-F238E27FC236}">
                    <a16:creationId xmlns:a16="http://schemas.microsoft.com/office/drawing/2014/main" id="{7E82BAF4-6871-8ED1-C934-37F019DC5467}"/>
                  </a:ext>
                </a:extLst>
              </p:cNvPr>
              <p:cNvPicPr>
                <a:picLocks noChangeAspect="1"/>
              </p:cNvPicPr>
              <p:nvPr/>
            </p:nvPicPr>
            <p:blipFill>
              <a:blip r:embed="rId9"/>
              <a:stretch>
                <a:fillRect/>
              </a:stretch>
            </p:blipFill>
            <p:spPr>
              <a:xfrm>
                <a:off x="4323381" y="5435720"/>
                <a:ext cx="834034" cy="393713"/>
              </a:xfrm>
              <a:prstGeom prst="rect">
                <a:avLst/>
              </a:prstGeom>
            </p:spPr>
          </p:pic>
          <p:pic>
            <p:nvPicPr>
              <p:cNvPr id="18" name="Bilde 17">
                <a:extLst>
                  <a:ext uri="{FF2B5EF4-FFF2-40B4-BE49-F238E27FC236}">
                    <a16:creationId xmlns:a16="http://schemas.microsoft.com/office/drawing/2014/main" id="{2F24735E-708E-B232-53AF-4C1C54F0AFAD}"/>
                  </a:ext>
                </a:extLst>
              </p:cNvPr>
              <p:cNvPicPr>
                <a:picLocks noChangeAspect="1"/>
              </p:cNvPicPr>
              <p:nvPr/>
            </p:nvPicPr>
            <p:blipFill>
              <a:blip r:embed="rId9"/>
              <a:stretch>
                <a:fillRect/>
              </a:stretch>
            </p:blipFill>
            <p:spPr>
              <a:xfrm>
                <a:off x="2996838" y="5435720"/>
                <a:ext cx="834034" cy="393713"/>
              </a:xfrm>
              <a:prstGeom prst="rect">
                <a:avLst/>
              </a:prstGeom>
            </p:spPr>
          </p:pic>
        </p:grpSp>
      </p:grpSp>
    </p:spTree>
    <p:extLst>
      <p:ext uri="{BB962C8B-B14F-4D97-AF65-F5344CB8AC3E}">
        <p14:creationId xmlns:p14="http://schemas.microsoft.com/office/powerpoint/2010/main" val="29636837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3EC620-A117-467E-B0CF-349675F8A27B}"/>
              </a:ext>
            </a:extLst>
          </p:cNvPr>
          <p:cNvSpPr>
            <a:spLocks noGrp="1"/>
          </p:cNvSpPr>
          <p:nvPr>
            <p:ph type="ctrTitle"/>
          </p:nvPr>
        </p:nvSpPr>
        <p:spPr/>
        <p:txBody>
          <a:bodyPr>
            <a:normAutofit fontScale="90000"/>
          </a:bodyPr>
          <a:lstStyle/>
          <a:p>
            <a:r>
              <a:rPr lang="nb-NO" sz="6600"/>
              <a:t>Samstemt?</a:t>
            </a:r>
            <a:br>
              <a:rPr lang="nb-NO" sz="6600"/>
            </a:br>
            <a:r>
              <a:rPr lang="nb-NO" sz="6600"/>
              <a:t>Koordinert?</a:t>
            </a:r>
            <a:br>
              <a:rPr lang="nb-NO" sz="6600"/>
            </a:br>
            <a:r>
              <a:rPr lang="nb-NO" sz="6600"/>
              <a:t>Samkjørt?</a:t>
            </a:r>
          </a:p>
        </p:txBody>
      </p:sp>
      <p:sp>
        <p:nvSpPr>
          <p:cNvPr id="3" name="Undertittel 2">
            <a:extLst>
              <a:ext uri="{FF2B5EF4-FFF2-40B4-BE49-F238E27FC236}">
                <a16:creationId xmlns:a16="http://schemas.microsoft.com/office/drawing/2014/main" id="{378A9F1E-F925-F5D2-0701-8981BE2DC193}"/>
              </a:ext>
            </a:extLst>
          </p:cNvPr>
          <p:cNvSpPr>
            <a:spLocks noGrp="1"/>
          </p:cNvSpPr>
          <p:nvPr>
            <p:ph type="subTitle" idx="1"/>
          </p:nvPr>
        </p:nvSpPr>
        <p:spPr>
          <a:xfrm>
            <a:off x="6854670" y="5144400"/>
            <a:ext cx="4397164" cy="1057938"/>
          </a:xfrm>
        </p:spPr>
        <p:txBody>
          <a:bodyPr>
            <a:normAutofit/>
          </a:bodyPr>
          <a:lstStyle/>
          <a:p>
            <a:r>
              <a:rPr lang="nb-NO" sz="6000"/>
              <a:t>Er styringssignalene ….</a:t>
            </a:r>
          </a:p>
        </p:txBody>
      </p:sp>
      <p:grpSp>
        <p:nvGrpSpPr>
          <p:cNvPr id="16" name="Gruppe 15">
            <a:extLst>
              <a:ext uri="{FF2B5EF4-FFF2-40B4-BE49-F238E27FC236}">
                <a16:creationId xmlns:a16="http://schemas.microsoft.com/office/drawing/2014/main" id="{0425AEF9-C13C-0F98-AE0F-9B1201D04F56}"/>
              </a:ext>
            </a:extLst>
          </p:cNvPr>
          <p:cNvGrpSpPr/>
          <p:nvPr/>
        </p:nvGrpSpPr>
        <p:grpSpPr>
          <a:xfrm>
            <a:off x="6862354" y="2409110"/>
            <a:ext cx="4998719" cy="786936"/>
            <a:chOff x="6862354" y="2409110"/>
            <a:chExt cx="4998719" cy="786936"/>
          </a:xfrm>
        </p:grpSpPr>
        <p:sp>
          <p:nvSpPr>
            <p:cNvPr id="5" name="Snakkeboble: rektangel med avrundede hjørner 4">
              <a:extLst>
                <a:ext uri="{FF2B5EF4-FFF2-40B4-BE49-F238E27FC236}">
                  <a16:creationId xmlns:a16="http://schemas.microsoft.com/office/drawing/2014/main" id="{8B9AB8CD-D343-487C-030F-7F1A50823B5B}"/>
                </a:ext>
              </a:extLst>
            </p:cNvPr>
            <p:cNvSpPr/>
            <p:nvPr/>
          </p:nvSpPr>
          <p:spPr>
            <a:xfrm>
              <a:off x="7379746" y="2409110"/>
              <a:ext cx="4481327" cy="786936"/>
            </a:xfrm>
            <a:prstGeom prst="wedgeRoundRectCallout">
              <a:avLst/>
            </a:prstGeom>
            <a:solidFill>
              <a:schemeClr val="bg1">
                <a:alpha val="87000"/>
              </a:schemeClr>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a:solidFill>
                    <a:schemeClr val="tx1"/>
                  </a:solidFill>
                </a:rPr>
                <a:t>Sammenfall i tid; og/eller hensiktsmessig sekvens</a:t>
              </a:r>
            </a:p>
          </p:txBody>
        </p:sp>
        <p:cxnSp>
          <p:nvCxnSpPr>
            <p:cNvPr id="8" name="Rett pilkobling 7">
              <a:extLst>
                <a:ext uri="{FF2B5EF4-FFF2-40B4-BE49-F238E27FC236}">
                  <a16:creationId xmlns:a16="http://schemas.microsoft.com/office/drawing/2014/main" id="{B04B6603-9766-2BEB-AC1B-7D85184571AB}"/>
                </a:ext>
              </a:extLst>
            </p:cNvPr>
            <p:cNvCxnSpPr>
              <a:cxnSpLocks/>
              <a:stCxn id="5" idx="1"/>
            </p:cNvCxnSpPr>
            <p:nvPr/>
          </p:nvCxnSpPr>
          <p:spPr>
            <a:xfrm flipH="1">
              <a:off x="6862354" y="2802578"/>
              <a:ext cx="517392" cy="0"/>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7" name="Gruppe 16">
            <a:extLst>
              <a:ext uri="{FF2B5EF4-FFF2-40B4-BE49-F238E27FC236}">
                <a16:creationId xmlns:a16="http://schemas.microsoft.com/office/drawing/2014/main" id="{13907947-475A-6785-3B52-B885DE711E63}"/>
              </a:ext>
            </a:extLst>
          </p:cNvPr>
          <p:cNvGrpSpPr/>
          <p:nvPr/>
        </p:nvGrpSpPr>
        <p:grpSpPr>
          <a:xfrm>
            <a:off x="339632" y="4268972"/>
            <a:ext cx="5183983" cy="991613"/>
            <a:chOff x="113210" y="4268972"/>
            <a:chExt cx="5410406" cy="991613"/>
          </a:xfrm>
        </p:grpSpPr>
        <p:sp>
          <p:nvSpPr>
            <p:cNvPr id="6" name="Snakkeboble: rektangel med avrundede hjørner 5">
              <a:extLst>
                <a:ext uri="{FF2B5EF4-FFF2-40B4-BE49-F238E27FC236}">
                  <a16:creationId xmlns:a16="http://schemas.microsoft.com/office/drawing/2014/main" id="{983F8ACC-A74B-346F-FC14-8B87CEB42456}"/>
                </a:ext>
              </a:extLst>
            </p:cNvPr>
            <p:cNvSpPr/>
            <p:nvPr/>
          </p:nvSpPr>
          <p:spPr>
            <a:xfrm>
              <a:off x="113210" y="4473649"/>
              <a:ext cx="4589220" cy="786936"/>
            </a:xfrm>
            <a:prstGeom prst="wedgeRoundRectCallout">
              <a:avLst/>
            </a:prstGeom>
            <a:solidFill>
              <a:schemeClr val="bg1">
                <a:alpha val="87000"/>
              </a:schemeClr>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a:solidFill>
                    <a:schemeClr val="tx1"/>
                  </a:solidFill>
                </a:rPr>
                <a:t>Kommunisert og/eller implementert i fellesskap</a:t>
              </a:r>
            </a:p>
          </p:txBody>
        </p:sp>
        <p:cxnSp>
          <p:nvCxnSpPr>
            <p:cNvPr id="9" name="Rett pilkobling 8">
              <a:extLst>
                <a:ext uri="{FF2B5EF4-FFF2-40B4-BE49-F238E27FC236}">
                  <a16:creationId xmlns:a16="http://schemas.microsoft.com/office/drawing/2014/main" id="{58025F47-EE09-6F3F-E02F-58AF06BE944C}"/>
                </a:ext>
              </a:extLst>
            </p:cNvPr>
            <p:cNvCxnSpPr>
              <a:cxnSpLocks/>
              <a:stCxn id="2" idx="2"/>
              <a:endCxn id="6" idx="3"/>
            </p:cNvCxnSpPr>
            <p:nvPr/>
          </p:nvCxnSpPr>
          <p:spPr>
            <a:xfrm flipH="1">
              <a:off x="4702430" y="4268972"/>
              <a:ext cx="821186" cy="598145"/>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5" name="Gruppe 14">
            <a:extLst>
              <a:ext uri="{FF2B5EF4-FFF2-40B4-BE49-F238E27FC236}">
                <a16:creationId xmlns:a16="http://schemas.microsoft.com/office/drawing/2014/main" id="{68E5D03F-28D3-4FB6-B89F-8CA1DD4B2667}"/>
              </a:ext>
            </a:extLst>
          </p:cNvPr>
          <p:cNvGrpSpPr/>
          <p:nvPr/>
        </p:nvGrpSpPr>
        <p:grpSpPr>
          <a:xfrm>
            <a:off x="6935056" y="244046"/>
            <a:ext cx="4715152" cy="1646399"/>
            <a:chOff x="6935056" y="244046"/>
            <a:chExt cx="4715152" cy="1646399"/>
          </a:xfrm>
        </p:grpSpPr>
        <p:sp>
          <p:nvSpPr>
            <p:cNvPr id="4" name="Snakkeboble: rektangel med avrundede hjørner 3">
              <a:extLst>
                <a:ext uri="{FF2B5EF4-FFF2-40B4-BE49-F238E27FC236}">
                  <a16:creationId xmlns:a16="http://schemas.microsoft.com/office/drawing/2014/main" id="{92EC71AD-3A81-64DB-140F-8A7CC5E5315C}"/>
                </a:ext>
              </a:extLst>
            </p:cNvPr>
            <p:cNvSpPr/>
            <p:nvPr/>
          </p:nvSpPr>
          <p:spPr>
            <a:xfrm>
              <a:off x="7983900" y="244046"/>
              <a:ext cx="3666308" cy="1057938"/>
            </a:xfrm>
            <a:prstGeom prst="wedgeRoundRectCallout">
              <a:avLst/>
            </a:prstGeom>
            <a:solidFill>
              <a:schemeClr val="bg1">
                <a:alpha val="87000"/>
              </a:schemeClr>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a:solidFill>
                    <a:schemeClr val="tx1"/>
                  </a:solidFill>
                </a:rPr>
                <a:t>Samme innhold; problemsdefinisjoner, målformuleringer, begrepsbruk, tiltak</a:t>
              </a:r>
            </a:p>
          </p:txBody>
        </p:sp>
        <p:cxnSp>
          <p:nvCxnSpPr>
            <p:cNvPr id="12" name="Rett pilkobling 11">
              <a:extLst>
                <a:ext uri="{FF2B5EF4-FFF2-40B4-BE49-F238E27FC236}">
                  <a16:creationId xmlns:a16="http://schemas.microsoft.com/office/drawing/2014/main" id="{0CBADF88-D903-0906-8064-7189DE37BB3D}"/>
                </a:ext>
              </a:extLst>
            </p:cNvPr>
            <p:cNvCxnSpPr>
              <a:cxnSpLocks/>
              <a:stCxn id="4" idx="4"/>
            </p:cNvCxnSpPr>
            <p:nvPr/>
          </p:nvCxnSpPr>
          <p:spPr>
            <a:xfrm flipH="1">
              <a:off x="6935056" y="1434226"/>
              <a:ext cx="2118196" cy="456219"/>
            </a:xfrm>
            <a:prstGeom prst="straightConnector1">
              <a:avLst/>
            </a:prstGeom>
            <a:ln w="76200">
              <a:headEnd type="oval"/>
              <a:tailEnd type="oval"/>
            </a:ln>
          </p:spPr>
          <p:style>
            <a:lnRef idx="1">
              <a:schemeClr val="accent1"/>
            </a:lnRef>
            <a:fillRef idx="0">
              <a:schemeClr val="accent1"/>
            </a:fillRef>
            <a:effectRef idx="0">
              <a:schemeClr val="accent1"/>
            </a:effectRef>
            <a:fontRef idx="minor">
              <a:schemeClr val="tx1"/>
            </a:fontRef>
          </p:style>
        </p:cxnSp>
      </p:grpSp>
      <p:pic>
        <p:nvPicPr>
          <p:cNvPr id="7" name="Bilde 6">
            <a:extLst>
              <a:ext uri="{FF2B5EF4-FFF2-40B4-BE49-F238E27FC236}">
                <a16:creationId xmlns:a16="http://schemas.microsoft.com/office/drawing/2014/main" id="{BCC36B7E-5E91-202E-BAD1-4570A33D14E2}"/>
              </a:ext>
            </a:extLst>
          </p:cNvPr>
          <p:cNvPicPr>
            <a:picLocks noChangeAspect="1"/>
          </p:cNvPicPr>
          <p:nvPr/>
        </p:nvPicPr>
        <p:blipFill>
          <a:blip r:embed="rId2"/>
          <a:stretch>
            <a:fillRect/>
          </a:stretch>
        </p:blipFill>
        <p:spPr>
          <a:xfrm>
            <a:off x="6935056" y="103023"/>
            <a:ext cx="5088136" cy="6651954"/>
          </a:xfrm>
          <a:prstGeom prst="rect">
            <a:avLst/>
          </a:prstGeom>
          <a:ln w="22225">
            <a:solidFill>
              <a:schemeClr val="accent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965621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par>
                                <p:cTn id="23" presetID="10" presetClass="exit" presetSubtype="0" fill="hold"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A971BC-1DB1-9A61-90F5-ED3686A24606}"/>
              </a:ext>
            </a:extLst>
          </p:cNvPr>
          <p:cNvSpPr>
            <a:spLocks noGrp="1"/>
          </p:cNvSpPr>
          <p:nvPr>
            <p:ph type="title"/>
          </p:nvPr>
        </p:nvSpPr>
        <p:spPr>
          <a:xfrm>
            <a:off x="737261" y="558209"/>
            <a:ext cx="6934556" cy="1325455"/>
          </a:xfrm>
        </p:spPr>
        <p:txBody>
          <a:bodyPr>
            <a:normAutofit/>
          </a:bodyPr>
          <a:lstStyle/>
          <a:p>
            <a:r>
              <a:rPr lang="nb-NO"/>
              <a:t>Gode grep i kommunene</a:t>
            </a:r>
          </a:p>
        </p:txBody>
      </p:sp>
      <p:sp>
        <p:nvSpPr>
          <p:cNvPr id="4" name="Snakkeboble: rektangel med avrundede hjørner 3">
            <a:extLst>
              <a:ext uri="{FF2B5EF4-FFF2-40B4-BE49-F238E27FC236}">
                <a16:creationId xmlns:a16="http://schemas.microsoft.com/office/drawing/2014/main" id="{A602D25A-F195-271B-0B21-879345C078AC}"/>
              </a:ext>
            </a:extLst>
          </p:cNvPr>
          <p:cNvSpPr/>
          <p:nvPr/>
        </p:nvSpPr>
        <p:spPr>
          <a:xfrm>
            <a:off x="7671817" y="661616"/>
            <a:ext cx="2367042" cy="2103972"/>
          </a:xfrm>
          <a:prstGeom prst="wedgeRoundRectCallout">
            <a:avLst>
              <a:gd name="adj1" fmla="val 116"/>
              <a:gd name="adj2" fmla="val 59180"/>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Bruk av Bedre tverrfaglig innsats (BTI-modellen)</a:t>
            </a:r>
          </a:p>
        </p:txBody>
      </p:sp>
      <p:sp>
        <p:nvSpPr>
          <p:cNvPr id="5" name="Snakkeboble: rektangel med avrundede hjørner 4">
            <a:extLst>
              <a:ext uri="{FF2B5EF4-FFF2-40B4-BE49-F238E27FC236}">
                <a16:creationId xmlns:a16="http://schemas.microsoft.com/office/drawing/2014/main" id="{D5BDE842-1E0D-4D88-C994-0D0F4BF7531F}"/>
              </a:ext>
            </a:extLst>
          </p:cNvPr>
          <p:cNvSpPr/>
          <p:nvPr/>
        </p:nvSpPr>
        <p:spPr>
          <a:xfrm>
            <a:off x="10246385" y="162039"/>
            <a:ext cx="1709928" cy="2872068"/>
          </a:xfrm>
          <a:prstGeom prst="wedgeRoundRectCallout">
            <a:avLst>
              <a:gd name="adj1" fmla="val 4009"/>
              <a:gd name="adj2" fmla="val 56592"/>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Også her:</a:t>
            </a:r>
          </a:p>
          <a:p>
            <a:r>
              <a:rPr lang="nb-NO" sz="3600">
                <a:solidFill>
                  <a:schemeClr val="tx1"/>
                </a:solidFill>
              </a:rPr>
              <a:t>Samstemt</a:t>
            </a:r>
          </a:p>
          <a:p>
            <a:r>
              <a:rPr lang="nb-NO" sz="3600">
                <a:solidFill>
                  <a:schemeClr val="tx1"/>
                </a:solidFill>
              </a:rPr>
              <a:t>Koordinert</a:t>
            </a:r>
          </a:p>
          <a:p>
            <a:r>
              <a:rPr lang="nb-NO" sz="3600">
                <a:solidFill>
                  <a:schemeClr val="tx1"/>
                </a:solidFill>
              </a:rPr>
              <a:t>Samkjørt </a:t>
            </a:r>
          </a:p>
        </p:txBody>
      </p:sp>
      <p:sp>
        <p:nvSpPr>
          <p:cNvPr id="6" name="Snakkeboble: rektangel med avrundede hjørner 5">
            <a:extLst>
              <a:ext uri="{FF2B5EF4-FFF2-40B4-BE49-F238E27FC236}">
                <a16:creationId xmlns:a16="http://schemas.microsoft.com/office/drawing/2014/main" id="{447C94A5-1E36-9534-6501-B60DD04F58DD}"/>
              </a:ext>
            </a:extLst>
          </p:cNvPr>
          <p:cNvSpPr/>
          <p:nvPr/>
        </p:nvSpPr>
        <p:spPr>
          <a:xfrm>
            <a:off x="4097569" y="1572237"/>
            <a:ext cx="3419856" cy="2607743"/>
          </a:xfrm>
          <a:prstGeom prst="wedgeRoundRectCallout">
            <a:avLst>
              <a:gd name="adj1" fmla="val -8825"/>
              <a:gd name="adj2" fmla="val 57812"/>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Tverrsektorielt samarbeid på administrativt nivå legger til rette for det tverrsektorielt arbeid på tjenestenivå</a:t>
            </a:r>
          </a:p>
        </p:txBody>
      </p:sp>
      <p:sp>
        <p:nvSpPr>
          <p:cNvPr id="7" name="Snakkeboble: rektangel med avrundede hjørner 6">
            <a:extLst>
              <a:ext uri="{FF2B5EF4-FFF2-40B4-BE49-F238E27FC236}">
                <a16:creationId xmlns:a16="http://schemas.microsoft.com/office/drawing/2014/main" id="{2950FA2D-7F71-13E6-F383-86B7B2262D3E}"/>
              </a:ext>
            </a:extLst>
          </p:cNvPr>
          <p:cNvSpPr/>
          <p:nvPr/>
        </p:nvSpPr>
        <p:spPr>
          <a:xfrm>
            <a:off x="2515677" y="4583503"/>
            <a:ext cx="4863532" cy="1468884"/>
          </a:xfrm>
          <a:prstGeom prst="wedgeRoundRectCallout">
            <a:avLst>
              <a:gd name="adj1" fmla="val -4363"/>
              <a:gd name="adj2" fmla="val 60881"/>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Tverrfaglige team som bistår primær-tjenestene i saker som krever samordning</a:t>
            </a:r>
          </a:p>
        </p:txBody>
      </p:sp>
      <p:sp>
        <p:nvSpPr>
          <p:cNvPr id="8" name="Snakkeboble: rektangel med avrundede hjørner 7">
            <a:extLst>
              <a:ext uri="{FF2B5EF4-FFF2-40B4-BE49-F238E27FC236}">
                <a16:creationId xmlns:a16="http://schemas.microsoft.com/office/drawing/2014/main" id="{DFA03785-76BC-1837-8F6D-5AB53C0A8329}"/>
              </a:ext>
            </a:extLst>
          </p:cNvPr>
          <p:cNvSpPr/>
          <p:nvPr/>
        </p:nvSpPr>
        <p:spPr>
          <a:xfrm>
            <a:off x="625036" y="1598073"/>
            <a:ext cx="3056210" cy="2581907"/>
          </a:xfrm>
          <a:prstGeom prst="wedgeRoundRectCallout">
            <a:avLst>
              <a:gd name="adj1" fmla="val -6105"/>
              <a:gd name="adj2" fmla="val 65090"/>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Hele oppvekstsektoren hos én kommunalsjef: Barnehage, skole, PPT, barnevern, med mer </a:t>
            </a:r>
          </a:p>
        </p:txBody>
      </p:sp>
      <p:sp>
        <p:nvSpPr>
          <p:cNvPr id="9" name="Snakkeboble: rektangel med avrundede hjørner 8">
            <a:extLst>
              <a:ext uri="{FF2B5EF4-FFF2-40B4-BE49-F238E27FC236}">
                <a16:creationId xmlns:a16="http://schemas.microsoft.com/office/drawing/2014/main" id="{D9F1D830-1BA7-E96B-38AC-4E7069E7C2F1}"/>
              </a:ext>
            </a:extLst>
          </p:cNvPr>
          <p:cNvSpPr/>
          <p:nvPr/>
        </p:nvSpPr>
        <p:spPr>
          <a:xfrm>
            <a:off x="7899699" y="3486736"/>
            <a:ext cx="3738284" cy="2428795"/>
          </a:xfrm>
          <a:prstGeom prst="wedgeRoundRectCallout">
            <a:avLst>
              <a:gd name="adj1" fmla="val 4482"/>
              <a:gd name="adj2" fmla="val 61012"/>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Samlokalisering av tjenester: «Familiens hus» - PPT, barne-vern, BUP, helsestasjon, psykisk helseteam, med mer</a:t>
            </a:r>
          </a:p>
        </p:txBody>
      </p:sp>
    </p:spTree>
    <p:extLst>
      <p:ext uri="{BB962C8B-B14F-4D97-AF65-F5344CB8AC3E}">
        <p14:creationId xmlns:p14="http://schemas.microsoft.com/office/powerpoint/2010/main" val="40356449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A971BC-1DB1-9A61-90F5-ED3686A24606}"/>
              </a:ext>
            </a:extLst>
          </p:cNvPr>
          <p:cNvSpPr>
            <a:spLocks noGrp="1"/>
          </p:cNvSpPr>
          <p:nvPr>
            <p:ph type="title"/>
          </p:nvPr>
        </p:nvSpPr>
        <p:spPr>
          <a:xfrm>
            <a:off x="737261" y="558209"/>
            <a:ext cx="6934556" cy="1325455"/>
          </a:xfrm>
        </p:spPr>
        <p:txBody>
          <a:bodyPr>
            <a:normAutofit/>
          </a:bodyPr>
          <a:lstStyle/>
          <a:p>
            <a:r>
              <a:rPr lang="nb-NO"/>
              <a:t>Gode grep i skolen</a:t>
            </a:r>
          </a:p>
        </p:txBody>
      </p:sp>
      <p:sp>
        <p:nvSpPr>
          <p:cNvPr id="4" name="Snakkeboble: rektangel med avrundede hjørner 3">
            <a:extLst>
              <a:ext uri="{FF2B5EF4-FFF2-40B4-BE49-F238E27FC236}">
                <a16:creationId xmlns:a16="http://schemas.microsoft.com/office/drawing/2014/main" id="{A602D25A-F195-271B-0B21-879345C078AC}"/>
              </a:ext>
            </a:extLst>
          </p:cNvPr>
          <p:cNvSpPr/>
          <p:nvPr/>
        </p:nvSpPr>
        <p:spPr>
          <a:xfrm>
            <a:off x="6763625" y="1883664"/>
            <a:ext cx="3595761" cy="1528362"/>
          </a:xfrm>
          <a:prstGeom prst="wedgeRoundRectCallout">
            <a:avLst>
              <a:gd name="adj1" fmla="val 6024"/>
              <a:gd name="adj2" fmla="val 67641"/>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Gode overganger: Dialog mellom barnehage og skole</a:t>
            </a:r>
          </a:p>
        </p:txBody>
      </p:sp>
      <p:sp>
        <p:nvSpPr>
          <p:cNvPr id="7" name="Snakkeboble: rektangel med avrundede hjørner 6">
            <a:extLst>
              <a:ext uri="{FF2B5EF4-FFF2-40B4-BE49-F238E27FC236}">
                <a16:creationId xmlns:a16="http://schemas.microsoft.com/office/drawing/2014/main" id="{2950FA2D-7F71-13E6-F383-86B7B2262D3E}"/>
              </a:ext>
            </a:extLst>
          </p:cNvPr>
          <p:cNvSpPr/>
          <p:nvPr/>
        </p:nvSpPr>
        <p:spPr>
          <a:xfrm>
            <a:off x="5917902" y="4250415"/>
            <a:ext cx="5430981" cy="1447843"/>
          </a:xfrm>
          <a:prstGeom prst="wedgeRoundRectCallout">
            <a:avLst>
              <a:gd name="adj1" fmla="val 7294"/>
              <a:gd name="adj2" fmla="val 62749"/>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Spesialpedagogiske team: Er tilpasset opplæring eller spesialundervisning er riktig tilnærming?</a:t>
            </a:r>
          </a:p>
        </p:txBody>
      </p:sp>
      <p:sp>
        <p:nvSpPr>
          <p:cNvPr id="9" name="Snakkeboble: rektangel med avrundede hjørner 8">
            <a:extLst>
              <a:ext uri="{FF2B5EF4-FFF2-40B4-BE49-F238E27FC236}">
                <a16:creationId xmlns:a16="http://schemas.microsoft.com/office/drawing/2014/main" id="{D9F1D830-1BA7-E96B-38AC-4E7069E7C2F1}"/>
              </a:ext>
            </a:extLst>
          </p:cNvPr>
          <p:cNvSpPr/>
          <p:nvPr/>
        </p:nvSpPr>
        <p:spPr>
          <a:xfrm>
            <a:off x="843117" y="1995609"/>
            <a:ext cx="4292301" cy="3218873"/>
          </a:xfrm>
          <a:prstGeom prst="wedgeRoundRectCallout">
            <a:avLst>
              <a:gd name="adj1" fmla="val -6492"/>
              <a:gd name="adj2" fmla="val 61299"/>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a:solidFill>
                  <a:schemeClr val="tx1"/>
                </a:solidFill>
              </a:rPr>
              <a:t>Felles forståelse mellom skoleeier, skoleledere og PPT om hva som bør løses gjennom tilpasset opplæring, og hva som bør løses gjennom vedtak om spesialundervisning</a:t>
            </a:r>
          </a:p>
        </p:txBody>
      </p:sp>
      <p:pic>
        <p:nvPicPr>
          <p:cNvPr id="3" name="Bilde 2">
            <a:extLst>
              <a:ext uri="{FF2B5EF4-FFF2-40B4-BE49-F238E27FC236}">
                <a16:creationId xmlns:a16="http://schemas.microsoft.com/office/drawing/2014/main" id="{C90587E1-46DB-D64D-6576-82CB354F2946}"/>
              </a:ext>
            </a:extLst>
          </p:cNvPr>
          <p:cNvPicPr>
            <a:picLocks noChangeAspect="1"/>
          </p:cNvPicPr>
          <p:nvPr/>
        </p:nvPicPr>
        <p:blipFill>
          <a:blip r:embed="rId2"/>
          <a:stretch>
            <a:fillRect/>
          </a:stretch>
        </p:blipFill>
        <p:spPr>
          <a:xfrm>
            <a:off x="7141713" y="223806"/>
            <a:ext cx="4859713" cy="6376439"/>
          </a:xfrm>
          <a:prstGeom prst="rect">
            <a:avLst/>
          </a:prstGeom>
          <a:ln w="22225">
            <a:solidFill>
              <a:schemeClr val="accent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840531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1117CB-D197-45F3-B441-4AC4D215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ctrTitle"/>
          </p:nvPr>
        </p:nvSpPr>
        <p:spPr>
          <a:xfrm>
            <a:off x="7784211" y="381118"/>
            <a:ext cx="4074850" cy="3275047"/>
          </a:xfrm>
        </p:spPr>
        <p:txBody>
          <a:bodyPr anchor="b">
            <a:noAutofit/>
          </a:bodyPr>
          <a:lstStyle/>
          <a:p>
            <a:pPr algn="l"/>
            <a:br>
              <a:rPr lang="nb-NO" sz="1200" b="0" i="0" u="none" strike="noStrike" baseline="0">
                <a:solidFill>
                  <a:srgbClr val="000000"/>
                </a:solidFill>
                <a:latin typeface="Arial Nova" panose="020B0504020202020204" pitchFamily="34" charset="0"/>
              </a:rPr>
            </a:br>
            <a:r>
              <a:rPr lang="nb-NO" sz="3200"/>
              <a:t>Samordning av tjeneste-tilbudet for utsatte elever</a:t>
            </a:r>
            <a:endParaRPr lang="en-US" sz="3200" i="1"/>
          </a:p>
        </p:txBody>
      </p:sp>
      <p:sp>
        <p:nvSpPr>
          <p:cNvPr id="6" name="Undertittel 5">
            <a:extLst>
              <a:ext uri="{FF2B5EF4-FFF2-40B4-BE49-F238E27FC236}">
                <a16:creationId xmlns:a16="http://schemas.microsoft.com/office/drawing/2014/main" id="{27468459-0CA7-034F-8787-C1C11E8C8CD0}"/>
              </a:ext>
            </a:extLst>
          </p:cNvPr>
          <p:cNvSpPr>
            <a:spLocks noGrp="1"/>
          </p:cNvSpPr>
          <p:nvPr>
            <p:ph type="subTitle" idx="1"/>
          </p:nvPr>
        </p:nvSpPr>
        <p:spPr>
          <a:xfrm>
            <a:off x="7838001" y="4518211"/>
            <a:ext cx="4147813" cy="1924463"/>
          </a:xfrm>
        </p:spPr>
        <p:txBody>
          <a:bodyPr anchor="t">
            <a:normAutofit/>
          </a:bodyPr>
          <a:lstStyle/>
          <a:p>
            <a:r>
              <a:rPr lang="nb-NO"/>
              <a:t>Probas frokostseminar,</a:t>
            </a:r>
          </a:p>
          <a:p>
            <a:r>
              <a:rPr lang="nb-NO"/>
              <a:t>1. februar 2024</a:t>
            </a:r>
          </a:p>
        </p:txBody>
      </p:sp>
      <p:sp>
        <p:nvSpPr>
          <p:cNvPr id="20" name="Freeform: Shape 19">
            <a:extLst>
              <a:ext uri="{FF2B5EF4-FFF2-40B4-BE49-F238E27FC236}">
                <a16:creationId xmlns:a16="http://schemas.microsoft.com/office/drawing/2014/main" id="{05B2B39F-11F7-47FD-8D3C-5BC814285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74"/>
            <a:ext cx="7451272" cy="6858000"/>
          </a:xfrm>
          <a:custGeom>
            <a:avLst/>
            <a:gdLst>
              <a:gd name="connsiteX0" fmla="*/ 7430701 w 7551955"/>
              <a:gd name="connsiteY0" fmla="*/ 6858000 h 6858000"/>
              <a:gd name="connsiteX1" fmla="*/ 0 w 7551955"/>
              <a:gd name="connsiteY1" fmla="*/ 6858000 h 6858000"/>
              <a:gd name="connsiteX2" fmla="*/ 0 w 7551955"/>
              <a:gd name="connsiteY2" fmla="*/ 0 h 6858000"/>
              <a:gd name="connsiteX3" fmla="*/ 7505795 w 7551955"/>
              <a:gd name="connsiteY3" fmla="*/ 0 h 6858000"/>
              <a:gd name="connsiteX4" fmla="*/ 7520785 w 7551955"/>
              <a:gd name="connsiteY4" fmla="*/ 379063 h 6858000"/>
              <a:gd name="connsiteX5" fmla="*/ 7433327 w 7551955"/>
              <a:gd name="connsiteY5" fmla="*/ 68036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955" h="6858000">
                <a:moveTo>
                  <a:pt x="7430701" y="6858000"/>
                </a:moveTo>
                <a:lnTo>
                  <a:pt x="0" y="6858000"/>
                </a:lnTo>
                <a:lnTo>
                  <a:pt x="0" y="0"/>
                </a:lnTo>
                <a:lnTo>
                  <a:pt x="7505795" y="0"/>
                </a:lnTo>
                <a:lnTo>
                  <a:pt x="7520785" y="379063"/>
                </a:lnTo>
                <a:cubicBezTo>
                  <a:pt x="7596581" y="2601669"/>
                  <a:pt x="7521128" y="5461844"/>
                  <a:pt x="7433327" y="6803646"/>
                </a:cubicBezTo>
                <a:close/>
              </a:path>
            </a:pathLst>
          </a:cu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laceholder">
            <a:extLst>
              <a:ext uri="{FF2B5EF4-FFF2-40B4-BE49-F238E27FC236}">
                <a16:creationId xmlns:a16="http://schemas.microsoft.com/office/drawing/2014/main" id="{A723DC28-72A9-B642-B955-4995D93820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27" b="-3091"/>
          <a:stretch/>
        </p:blipFill>
        <p:spPr>
          <a:xfrm>
            <a:off x="0" y="129208"/>
            <a:ext cx="7451272" cy="6993487"/>
          </a:xfrm>
          <a:prstGeom prst="rect">
            <a:avLst/>
          </a:prstGeom>
          <a:ln>
            <a:noFill/>
          </a:ln>
          <a:effectLst>
            <a:softEdge rad="127000"/>
          </a:effectLst>
          <a:extLst>
            <a:ext uri="{FAA26D3D-D897-4be2-8F04-BA451C77F1D7}">
              <ma14:placeholderFlag xmlns="" xmlns:lc="http://schemas.openxmlformats.org/drawingml/2006/lockedCanvas" xmlns:oel="http://schemas.microsoft.com/office/2019/extlst" xmlns:dgm="http://schemas.openxmlformats.org/drawingml/2006/diagram"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val="1"/>
            </a:ext>
          </a:extLst>
        </p:spPr>
      </p:pic>
      <p:sp>
        <p:nvSpPr>
          <p:cNvPr id="22" name="Freeform: Shape 21">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398959" y="832048"/>
            <a:ext cx="4399064"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pic>
        <p:nvPicPr>
          <p:cNvPr id="4" name="Bilde 3">
            <a:extLst>
              <a:ext uri="{FF2B5EF4-FFF2-40B4-BE49-F238E27FC236}">
                <a16:creationId xmlns:a16="http://schemas.microsoft.com/office/drawing/2014/main" id="{9788969D-DE0C-A5E2-B07F-90BB96D93A1A}"/>
              </a:ext>
            </a:extLst>
          </p:cNvPr>
          <p:cNvPicPr>
            <a:picLocks noChangeAspect="1"/>
          </p:cNvPicPr>
          <p:nvPr/>
        </p:nvPicPr>
        <p:blipFill>
          <a:blip r:embed="rId3"/>
          <a:stretch>
            <a:fillRect/>
          </a:stretch>
        </p:blipFill>
        <p:spPr>
          <a:xfrm>
            <a:off x="2324100" y="8703"/>
            <a:ext cx="2463991" cy="764194"/>
          </a:xfrm>
          <a:prstGeom prst="rect">
            <a:avLst/>
          </a:prstGeom>
        </p:spPr>
      </p:pic>
    </p:spTree>
    <p:extLst>
      <p:ext uri="{BB962C8B-B14F-4D97-AF65-F5344CB8AC3E}">
        <p14:creationId xmlns:p14="http://schemas.microsoft.com/office/powerpoint/2010/main" val="4253124984"/>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A198D8-7912-C493-2C1F-E0C2CA7A39F2}"/>
              </a:ext>
            </a:extLst>
          </p:cNvPr>
          <p:cNvSpPr>
            <a:spLocks noGrp="1"/>
          </p:cNvSpPr>
          <p:nvPr>
            <p:ph type="title"/>
          </p:nvPr>
        </p:nvSpPr>
        <p:spPr/>
        <p:txBody>
          <a:bodyPr/>
          <a:lstStyle/>
          <a:p>
            <a:r>
              <a:rPr lang="nb-NO"/>
              <a:t>Avslutningsvis …:</a:t>
            </a:r>
          </a:p>
        </p:txBody>
      </p:sp>
      <p:sp>
        <p:nvSpPr>
          <p:cNvPr id="3" name="Plassholder for innhold 2">
            <a:extLst>
              <a:ext uri="{FF2B5EF4-FFF2-40B4-BE49-F238E27FC236}">
                <a16:creationId xmlns:a16="http://schemas.microsoft.com/office/drawing/2014/main" id="{D23331A7-A722-C990-8779-59465828BF4F}"/>
              </a:ext>
            </a:extLst>
          </p:cNvPr>
          <p:cNvSpPr>
            <a:spLocks noGrp="1"/>
          </p:cNvSpPr>
          <p:nvPr>
            <p:ph idx="1"/>
          </p:nvPr>
        </p:nvSpPr>
        <p:spPr/>
        <p:txBody>
          <a:bodyPr/>
          <a:lstStyle/>
          <a:p>
            <a:r>
              <a:rPr lang="nb-NO"/>
              <a:t>Det er utfordrende å gi tilfredsstillende opplæringstilbud til utsatte elever</a:t>
            </a:r>
          </a:p>
          <a:p>
            <a:r>
              <a:rPr lang="nb-NO"/>
              <a:t>Det gjøres interessante og viktige erfaringer med vellykket samordning ute i kommunene</a:t>
            </a:r>
          </a:p>
          <a:p>
            <a:r>
              <a:rPr lang="nb-NO"/>
              <a:t>I utdanningssektoren er det økende bevissthet om og oppmerksomhet på at utsatte barn og unge har behov for et sømløst tjenestetilbud</a:t>
            </a:r>
          </a:p>
        </p:txBody>
      </p:sp>
    </p:spTree>
    <p:extLst>
      <p:ext uri="{BB962C8B-B14F-4D97-AF65-F5344CB8AC3E}">
        <p14:creationId xmlns:p14="http://schemas.microsoft.com/office/powerpoint/2010/main" val="2009654864"/>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A144EB-FF40-9B5E-AE9C-F1388984D973}"/>
              </a:ext>
            </a:extLst>
          </p:cNvPr>
          <p:cNvSpPr>
            <a:spLocks noGrp="1"/>
          </p:cNvSpPr>
          <p:nvPr>
            <p:ph type="title"/>
          </p:nvPr>
        </p:nvSpPr>
        <p:spPr/>
        <p:txBody>
          <a:bodyPr/>
          <a:lstStyle/>
          <a:p>
            <a:r>
              <a:rPr lang="nb-NO"/>
              <a:t>Et sømløst tjenestetilbud, sa du …?</a:t>
            </a:r>
          </a:p>
        </p:txBody>
      </p:sp>
      <p:sp>
        <p:nvSpPr>
          <p:cNvPr id="4" name="Snakkeboble: rektangel med avrundede hjørner 3">
            <a:extLst>
              <a:ext uri="{FF2B5EF4-FFF2-40B4-BE49-F238E27FC236}">
                <a16:creationId xmlns:a16="http://schemas.microsoft.com/office/drawing/2014/main" id="{59807C41-54C0-D4CF-9B6A-821B9528F2B3}"/>
              </a:ext>
            </a:extLst>
          </p:cNvPr>
          <p:cNvSpPr/>
          <p:nvPr/>
        </p:nvSpPr>
        <p:spPr>
          <a:xfrm>
            <a:off x="1020724" y="1848624"/>
            <a:ext cx="4353225" cy="3559774"/>
          </a:xfrm>
          <a:prstGeom prst="wedgeRoundRectCallout">
            <a:avLst>
              <a:gd name="adj1" fmla="val 36539"/>
              <a:gd name="adj2" fmla="val 6740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600">
                <a:solidFill>
                  <a:schemeClr val="tx1"/>
                </a:solidFill>
              </a:rPr>
              <a:t>Sømløs = sammenhengende, uten skiller</a:t>
            </a:r>
          </a:p>
        </p:txBody>
      </p:sp>
      <p:sp>
        <p:nvSpPr>
          <p:cNvPr id="5" name="Snakkeboble: rektangel med avrundede hjørner 4">
            <a:extLst>
              <a:ext uri="{FF2B5EF4-FFF2-40B4-BE49-F238E27FC236}">
                <a16:creationId xmlns:a16="http://schemas.microsoft.com/office/drawing/2014/main" id="{7F2FA494-E6C1-DE10-0470-982EB9EDB74D}"/>
              </a:ext>
            </a:extLst>
          </p:cNvPr>
          <p:cNvSpPr/>
          <p:nvPr/>
        </p:nvSpPr>
        <p:spPr>
          <a:xfrm>
            <a:off x="6914427" y="1848624"/>
            <a:ext cx="4353225" cy="3559774"/>
          </a:xfrm>
          <a:prstGeom prst="wedgeRoundRectCallout">
            <a:avLst>
              <a:gd name="adj1" fmla="val 3728"/>
              <a:gd name="adj2" fmla="val 72620"/>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600">
                <a:solidFill>
                  <a:schemeClr val="tx1"/>
                </a:solidFill>
              </a:rPr>
              <a:t>Sømløs = </a:t>
            </a:r>
          </a:p>
          <a:p>
            <a:pPr algn="ctr"/>
            <a:r>
              <a:rPr lang="nb-NO" sz="6600">
                <a:solidFill>
                  <a:schemeClr val="tx1"/>
                </a:solidFill>
              </a:rPr>
              <a:t>ikke sydd</a:t>
            </a:r>
            <a:br>
              <a:rPr lang="nb-NO" sz="6600">
                <a:solidFill>
                  <a:schemeClr val="tx1"/>
                </a:solidFill>
              </a:rPr>
            </a:br>
            <a:r>
              <a:rPr lang="nb-NO" sz="6600">
                <a:solidFill>
                  <a:schemeClr val="tx1"/>
                </a:solidFill>
              </a:rPr>
              <a:t>sammen</a:t>
            </a:r>
          </a:p>
        </p:txBody>
      </p:sp>
    </p:spTree>
    <p:extLst>
      <p:ext uri="{BB962C8B-B14F-4D97-AF65-F5344CB8AC3E}">
        <p14:creationId xmlns:p14="http://schemas.microsoft.com/office/powerpoint/2010/main" val="4167289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1A9183-90DE-E722-71C2-48973A3F9861}"/>
              </a:ext>
            </a:extLst>
          </p:cNvPr>
          <p:cNvSpPr>
            <a:spLocks noGrp="1"/>
          </p:cNvSpPr>
          <p:nvPr>
            <p:ph type="title"/>
          </p:nvPr>
        </p:nvSpPr>
        <p:spPr>
          <a:xfrm>
            <a:off x="3036152" y="2157484"/>
            <a:ext cx="7909753" cy="2772142"/>
          </a:xfrm>
        </p:spPr>
        <p:txBody>
          <a:bodyPr>
            <a:normAutofit/>
          </a:bodyPr>
          <a:lstStyle/>
          <a:p>
            <a:r>
              <a:rPr lang="nb-NO"/>
              <a:t>Takk for oppmerksomheten!</a:t>
            </a:r>
            <a:br>
              <a:rPr lang="nb-NO"/>
            </a:br>
            <a:br>
              <a:rPr lang="nb-NO" sz="2800"/>
            </a:br>
            <a:endParaRPr lang="nb-NO"/>
          </a:p>
        </p:txBody>
      </p:sp>
      <p:pic>
        <p:nvPicPr>
          <p:cNvPr id="3" name="Bilde 2">
            <a:extLst>
              <a:ext uri="{FF2B5EF4-FFF2-40B4-BE49-F238E27FC236}">
                <a16:creationId xmlns:a16="http://schemas.microsoft.com/office/drawing/2014/main" id="{15D517DD-9E77-EBDD-A207-654B09FDFE33}"/>
              </a:ext>
            </a:extLst>
          </p:cNvPr>
          <p:cNvPicPr>
            <a:picLocks noChangeAspect="1"/>
          </p:cNvPicPr>
          <p:nvPr/>
        </p:nvPicPr>
        <p:blipFill>
          <a:blip r:embed="rId2"/>
          <a:stretch>
            <a:fillRect/>
          </a:stretch>
        </p:blipFill>
        <p:spPr>
          <a:xfrm>
            <a:off x="5547160" y="4700516"/>
            <a:ext cx="2463991" cy="764194"/>
          </a:xfrm>
          <a:prstGeom prst="rect">
            <a:avLst/>
          </a:prstGeom>
        </p:spPr>
      </p:pic>
    </p:spTree>
    <p:extLst>
      <p:ext uri="{BB962C8B-B14F-4D97-AF65-F5344CB8AC3E}">
        <p14:creationId xmlns:p14="http://schemas.microsoft.com/office/powerpoint/2010/main" val="3451403865"/>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CF_proba_om oss.jpg">
            <a:extLst>
              <a:ext uri="{FF2B5EF4-FFF2-40B4-BE49-F238E27FC236}">
                <a16:creationId xmlns:a16="http://schemas.microsoft.com/office/drawing/2014/main" id="{C1E790C3-10F1-5C0B-EB78-A30B73C1519C}"/>
              </a:ext>
            </a:extLst>
          </p:cNvPr>
          <p:cNvPicPr>
            <a:picLocks noChangeAspect="1"/>
          </p:cNvPicPr>
          <p:nvPr/>
        </p:nvPicPr>
        <p:blipFill rotWithShape="1">
          <a:blip r:embed="rId2">
            <a:extLst>
              <a:ext uri="{28A0092B-C50C-407E-A947-70E740481C1C}">
                <a14:useLocalDpi xmlns:a14="http://schemas.microsoft.com/office/drawing/2010/main" val="0"/>
              </a:ext>
            </a:extLst>
          </a:blip>
          <a:srcRect l="-46" t="13523" r="46" b="6144"/>
          <a:stretch/>
        </p:blipFill>
        <p:spPr>
          <a:xfrm>
            <a:off x="0" y="1196751"/>
            <a:ext cx="12192000" cy="3188637"/>
          </a:xfrm>
          <a:prstGeom prst="rect">
            <a:avLst/>
          </a:prstGeom>
        </p:spPr>
      </p:pic>
      <p:sp>
        <p:nvSpPr>
          <p:cNvPr id="5" name="Rektangel 4">
            <a:extLst>
              <a:ext uri="{FF2B5EF4-FFF2-40B4-BE49-F238E27FC236}">
                <a16:creationId xmlns:a16="http://schemas.microsoft.com/office/drawing/2014/main" id="{70E1A6D5-EFF9-485F-2625-4989B3B6B160}"/>
              </a:ext>
            </a:extLst>
          </p:cNvPr>
          <p:cNvSpPr/>
          <p:nvPr/>
        </p:nvSpPr>
        <p:spPr>
          <a:xfrm>
            <a:off x="0" y="0"/>
            <a:ext cx="12192000" cy="1268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4B979202-A8FB-2831-7792-03AFE31CA89C}"/>
              </a:ext>
            </a:extLst>
          </p:cNvPr>
          <p:cNvSpPr/>
          <p:nvPr/>
        </p:nvSpPr>
        <p:spPr>
          <a:xfrm>
            <a:off x="0" y="4385388"/>
            <a:ext cx="12192000" cy="24726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8BA450E5-4948-1488-CBE2-769C8539C7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3071" y="4922288"/>
            <a:ext cx="4869836" cy="1319701"/>
          </a:xfrm>
          <a:prstGeom prst="rect">
            <a:avLst/>
          </a:prstGeom>
          <a:noFill/>
          <a:ln w="9525">
            <a:noFill/>
            <a:miter lim="800000"/>
            <a:headEnd/>
            <a:tailEnd/>
          </a:ln>
        </p:spPr>
      </p:pic>
    </p:spTree>
    <p:extLst>
      <p:ext uri="{BB962C8B-B14F-4D97-AF65-F5344CB8AC3E}">
        <p14:creationId xmlns:p14="http://schemas.microsoft.com/office/powerpoint/2010/main" val="2476511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91544" y="5085184"/>
            <a:ext cx="8229600" cy="838878"/>
          </a:xfrm>
        </p:spPr>
        <p:txBody>
          <a:bodyPr/>
          <a:lstStyle/>
          <a:p>
            <a:r>
              <a:rPr lang="nb-NO" sz="2400" dirty="0">
                <a:solidFill>
                  <a:srgbClr val="0B9FAE"/>
                </a:solidFill>
                <a:latin typeface="Segoe UI" panose="020B0502040204020203" pitchFamily="34" charset="0"/>
                <a:ea typeface="Calibri" panose="020F0502020204030204" pitchFamily="34" charset="0"/>
              </a:rPr>
              <a:t>Negativ sosial kontroll – </a:t>
            </a:r>
            <a:br>
              <a:rPr lang="nb-NO" sz="2400" dirty="0">
                <a:solidFill>
                  <a:srgbClr val="0B9FAE"/>
                </a:solidFill>
                <a:latin typeface="Segoe UI" panose="020B0502040204020203" pitchFamily="34" charset="0"/>
                <a:ea typeface="Calibri" panose="020F0502020204030204" pitchFamily="34" charset="0"/>
              </a:rPr>
            </a:br>
            <a:r>
              <a:rPr lang="nb-NO" sz="2400" dirty="0">
                <a:solidFill>
                  <a:srgbClr val="0B9FAE"/>
                </a:solidFill>
                <a:latin typeface="Segoe UI" panose="020B0502040204020203" pitchFamily="34" charset="0"/>
                <a:ea typeface="Calibri" panose="020F0502020204030204" pitchFamily="34" charset="0"/>
              </a:rPr>
              <a:t>hvordan utsettes barn og unge på ulike arenaer? </a:t>
            </a:r>
            <a:endParaRPr lang="nb-NO" sz="4800" dirty="0"/>
          </a:p>
        </p:txBody>
      </p:sp>
      <p:sp>
        <p:nvSpPr>
          <p:cNvPr id="3" name="Plassholder for tekst 2"/>
          <p:cNvSpPr>
            <a:spLocks noGrp="1"/>
          </p:cNvSpPr>
          <p:nvPr>
            <p:ph type="body" sz="quarter" idx="10"/>
          </p:nvPr>
        </p:nvSpPr>
        <p:spPr>
          <a:xfrm>
            <a:off x="1991544" y="6041292"/>
            <a:ext cx="8035594" cy="398584"/>
          </a:xfrm>
        </p:spPr>
        <p:txBody>
          <a:bodyPr/>
          <a:lstStyle/>
          <a:p>
            <a:r>
              <a:rPr lang="nb-NO" sz="1800" dirty="0"/>
              <a:t>Kaja Meeg Valvatne                                                    Proba samfunnsanalyse </a:t>
            </a:r>
          </a:p>
        </p:txBody>
      </p:sp>
    </p:spTree>
    <p:extLst>
      <p:ext uri="{BB962C8B-B14F-4D97-AF65-F5344CB8AC3E}">
        <p14:creationId xmlns:p14="http://schemas.microsoft.com/office/powerpoint/2010/main" val="30779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204800-E013-6186-D0B8-949DC93B405D}"/>
              </a:ext>
            </a:extLst>
          </p:cNvPr>
          <p:cNvSpPr>
            <a:spLocks noGrp="1"/>
          </p:cNvSpPr>
          <p:nvPr>
            <p:ph type="title"/>
          </p:nvPr>
        </p:nvSpPr>
        <p:spPr>
          <a:xfrm>
            <a:off x="1991544" y="188640"/>
            <a:ext cx="8229600" cy="922114"/>
          </a:xfrm>
        </p:spPr>
        <p:txBody>
          <a:bodyPr wrap="square" anchor="ctr">
            <a:normAutofit/>
          </a:bodyPr>
          <a:lstStyle/>
          <a:p>
            <a:r>
              <a:rPr lang="nb-NO" dirty="0"/>
              <a:t>Introduksjon </a:t>
            </a:r>
          </a:p>
        </p:txBody>
      </p:sp>
      <p:sp>
        <p:nvSpPr>
          <p:cNvPr id="3" name="Plassholder for innhold 2">
            <a:extLst>
              <a:ext uri="{FF2B5EF4-FFF2-40B4-BE49-F238E27FC236}">
                <a16:creationId xmlns:a16="http://schemas.microsoft.com/office/drawing/2014/main" id="{221C554E-179A-987B-55A2-D299CCEC0B9D}"/>
              </a:ext>
            </a:extLst>
          </p:cNvPr>
          <p:cNvSpPr>
            <a:spLocks noGrp="1"/>
          </p:cNvSpPr>
          <p:nvPr>
            <p:ph idx="1"/>
          </p:nvPr>
        </p:nvSpPr>
        <p:spPr>
          <a:xfrm>
            <a:off x="1981200" y="1340769"/>
            <a:ext cx="8229600" cy="4680520"/>
          </a:xfrm>
        </p:spPr>
        <p:txBody>
          <a:bodyPr wrap="square" anchor="t">
            <a:normAutofit/>
          </a:bodyPr>
          <a:lstStyle/>
          <a:p>
            <a:r>
              <a:rPr lang="nb-NO" dirty="0"/>
              <a:t>Flere prosjekter på området</a:t>
            </a:r>
          </a:p>
          <a:p>
            <a:pPr lvl="1"/>
            <a:r>
              <a:rPr lang="nb-NO" sz="1800" dirty="0"/>
              <a:t>Omfang av negativ sosial kontroll (IMDi)</a:t>
            </a:r>
          </a:p>
          <a:p>
            <a:pPr lvl="1"/>
            <a:r>
              <a:rPr lang="nb-NO" sz="1800" dirty="0"/>
              <a:t>Negativ sosial kontroll og æresrelatert vold i sosiale medier (IMDi)</a:t>
            </a:r>
          </a:p>
          <a:p>
            <a:pPr lvl="1"/>
            <a:r>
              <a:rPr lang="nb-NO" sz="1800" dirty="0"/>
              <a:t>Negativ sosial kontroll i skolen (IMDi)</a:t>
            </a:r>
          </a:p>
          <a:p>
            <a:pPr lvl="1"/>
            <a:r>
              <a:rPr lang="nb-NO" sz="1800" dirty="0"/>
              <a:t>Frafall fra ordningene under integreringsloven (IMDi)</a:t>
            </a:r>
          </a:p>
          <a:p>
            <a:pPr lvl="1"/>
            <a:r>
              <a:rPr lang="nb-NO" sz="1800" dirty="0"/>
              <a:t>Evaluering av Kompetanseteamet mot negativ sosial kontroll og æresrelatert vold (AID)</a:t>
            </a:r>
          </a:p>
          <a:p>
            <a:r>
              <a:rPr lang="nb-NO" dirty="0"/>
              <a:t>Tradisjonelt fokus på negativ sosial kontroll og æresrelatert vold i en familiekontekst </a:t>
            </a:r>
          </a:p>
          <a:p>
            <a:r>
              <a:rPr lang="nb-NO" dirty="0"/>
              <a:t>Unge opplever også negativ sosial kontroll på andre arenaer</a:t>
            </a:r>
          </a:p>
          <a:p>
            <a:r>
              <a:rPr lang="nb-NO" dirty="0"/>
              <a:t>Kontroll på ulike arenaer må sees i sammenheng </a:t>
            </a:r>
          </a:p>
        </p:txBody>
      </p:sp>
    </p:spTree>
    <p:extLst>
      <p:ext uri="{BB962C8B-B14F-4D97-AF65-F5344CB8AC3E}">
        <p14:creationId xmlns:p14="http://schemas.microsoft.com/office/powerpoint/2010/main" val="256374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C348CF-DB3B-3B91-220E-CB61DE93EF18}"/>
              </a:ext>
            </a:extLst>
          </p:cNvPr>
          <p:cNvSpPr>
            <a:spLocks noGrp="1"/>
          </p:cNvSpPr>
          <p:nvPr>
            <p:ph type="title"/>
          </p:nvPr>
        </p:nvSpPr>
        <p:spPr/>
        <p:txBody>
          <a:bodyPr/>
          <a:lstStyle/>
          <a:p>
            <a:r>
              <a:rPr lang="nb-NO" dirty="0"/>
              <a:t>Skal snakke om:</a:t>
            </a:r>
          </a:p>
        </p:txBody>
      </p:sp>
      <p:sp>
        <p:nvSpPr>
          <p:cNvPr id="3" name="Plassholder for innhold 2">
            <a:extLst>
              <a:ext uri="{FF2B5EF4-FFF2-40B4-BE49-F238E27FC236}">
                <a16:creationId xmlns:a16="http://schemas.microsoft.com/office/drawing/2014/main" id="{443A1D2D-11E1-6FE8-D754-ACDAF56E1F9C}"/>
              </a:ext>
            </a:extLst>
          </p:cNvPr>
          <p:cNvSpPr>
            <a:spLocks noGrp="1"/>
          </p:cNvSpPr>
          <p:nvPr>
            <p:ph idx="1"/>
          </p:nvPr>
        </p:nvSpPr>
        <p:spPr/>
        <p:txBody>
          <a:bodyPr/>
          <a:lstStyle/>
          <a:p>
            <a:r>
              <a:rPr lang="nb-NO" dirty="0"/>
              <a:t>Hva er negativ sosial kontroll og hva ligger bak?</a:t>
            </a:r>
          </a:p>
          <a:p>
            <a:r>
              <a:rPr lang="nb-NO" dirty="0"/>
              <a:t>Negativ sosial kontroll på ulike arenaer</a:t>
            </a:r>
          </a:p>
          <a:p>
            <a:pPr lvl="1"/>
            <a:r>
              <a:rPr lang="nb-NO" dirty="0"/>
              <a:t>Negativ sosial kontroll i grupper og miljøer</a:t>
            </a:r>
          </a:p>
          <a:p>
            <a:pPr lvl="1"/>
            <a:r>
              <a:rPr lang="nb-NO" dirty="0"/>
              <a:t>Negativ sosial kontroll digitalt og i sosiale medier </a:t>
            </a:r>
          </a:p>
          <a:p>
            <a:pPr lvl="1"/>
            <a:r>
              <a:rPr lang="nb-NO" dirty="0"/>
              <a:t>Kontroll på flere arenaer samtidig </a:t>
            </a:r>
          </a:p>
          <a:p>
            <a:pPr lvl="1"/>
            <a:r>
              <a:rPr lang="nb-NO" dirty="0"/>
              <a:t>Konsekvenser for de utsatte</a:t>
            </a:r>
          </a:p>
          <a:p>
            <a:r>
              <a:rPr lang="nb-NO" dirty="0"/>
              <a:t>Implikasjoner for arbeidet mot negativ sosial kontroll </a:t>
            </a:r>
          </a:p>
          <a:p>
            <a:endParaRPr lang="nb-NO" dirty="0"/>
          </a:p>
        </p:txBody>
      </p:sp>
    </p:spTree>
    <p:extLst>
      <p:ext uri="{BB962C8B-B14F-4D97-AF65-F5344CB8AC3E}">
        <p14:creationId xmlns:p14="http://schemas.microsoft.com/office/powerpoint/2010/main" val="232865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CD33FB-E758-0430-937F-5AA33D5F553B}"/>
              </a:ext>
            </a:extLst>
          </p:cNvPr>
          <p:cNvSpPr>
            <a:spLocks noGrp="1"/>
          </p:cNvSpPr>
          <p:nvPr>
            <p:ph type="title"/>
          </p:nvPr>
        </p:nvSpPr>
        <p:spPr/>
        <p:txBody>
          <a:bodyPr/>
          <a:lstStyle/>
          <a:p>
            <a:r>
              <a:rPr lang="nb-NO" dirty="0"/>
              <a:t>Hva er negativ sosial kontroll? </a:t>
            </a:r>
          </a:p>
        </p:txBody>
      </p:sp>
      <p:sp>
        <p:nvSpPr>
          <p:cNvPr id="3" name="Plassholder for innhold 2">
            <a:extLst>
              <a:ext uri="{FF2B5EF4-FFF2-40B4-BE49-F238E27FC236}">
                <a16:creationId xmlns:a16="http://schemas.microsoft.com/office/drawing/2014/main" id="{850F44CA-96AB-6BA1-53A5-424216F82175}"/>
              </a:ext>
            </a:extLst>
          </p:cNvPr>
          <p:cNvSpPr>
            <a:spLocks noGrp="1"/>
          </p:cNvSpPr>
          <p:nvPr>
            <p:ph idx="1"/>
          </p:nvPr>
        </p:nvSpPr>
        <p:spPr>
          <a:ln>
            <a:solidFill>
              <a:srgbClr val="E8E8E8"/>
            </a:solidFill>
          </a:ln>
        </p:spPr>
        <p:txBody>
          <a:bodyPr/>
          <a:lstStyle/>
          <a:p>
            <a:r>
              <a:rPr lang="nb-NO" sz="2000" dirty="0"/>
              <a:t>Praksiser som begrenser muligheten til å leve et fritt liv</a:t>
            </a:r>
          </a:p>
          <a:p>
            <a:pPr marL="0" indent="0">
              <a:buNone/>
            </a:pPr>
            <a:endParaRPr lang="nb-NO" sz="2000" dirty="0"/>
          </a:p>
          <a:p>
            <a:pPr marL="0" indent="0">
              <a:buNone/>
            </a:pPr>
            <a:endParaRPr lang="nb-NO" sz="1800" i="1" dirty="0">
              <a:latin typeface="Helvetica" panose="020B0604020202020204" pitchFamily="34" charset="0"/>
              <a:ea typeface="Times New Roman" panose="02020603050405020304" pitchFamily="18" charset="0"/>
              <a:cs typeface="Times New Roman" panose="02020603050405020304" pitchFamily="18" charset="0"/>
            </a:endParaRPr>
          </a:p>
          <a:p>
            <a:pPr marL="0" indent="0">
              <a:buNone/>
            </a:pPr>
            <a:endParaRPr lang="nb-NO" sz="1800" i="1" dirty="0">
              <a:latin typeface="Helvetica" panose="020B0604020202020204" pitchFamily="34" charset="0"/>
              <a:ea typeface="Times New Roman" panose="02020603050405020304" pitchFamily="18" charset="0"/>
              <a:cs typeface="Times New Roman" panose="02020603050405020304" pitchFamily="18" charset="0"/>
            </a:endParaRPr>
          </a:p>
          <a:p>
            <a:pPr marL="0" indent="0">
              <a:buNone/>
            </a:pPr>
            <a:endParaRPr lang="nb-NO" sz="1800" i="1" dirty="0">
              <a:latin typeface="Helvetica" panose="020B0604020202020204" pitchFamily="34" charset="0"/>
              <a:ea typeface="Times New Roman" panose="02020603050405020304" pitchFamily="18" charset="0"/>
              <a:cs typeface="Times New Roman" panose="02020603050405020304" pitchFamily="18" charset="0"/>
            </a:endParaRPr>
          </a:p>
          <a:p>
            <a:pPr marL="0" indent="0">
              <a:buNone/>
            </a:pPr>
            <a:endParaRPr lang="nb-NO" sz="1800" i="1" dirty="0">
              <a:latin typeface="Helvetica" panose="020B0604020202020204" pitchFamily="34" charset="0"/>
              <a:ea typeface="Times New Roman" panose="02020603050405020304" pitchFamily="18" charset="0"/>
              <a:cs typeface="Times New Roman" panose="02020603050405020304" pitchFamily="18" charset="0"/>
            </a:endParaRPr>
          </a:p>
          <a:p>
            <a:pPr marL="0" indent="0">
              <a:buNone/>
            </a:pPr>
            <a:endParaRPr lang="nb-NO" sz="1800" i="1" dirty="0">
              <a:latin typeface="Helvetica" panose="020B0604020202020204" pitchFamily="34" charset="0"/>
              <a:ea typeface="Times New Roman" panose="02020603050405020304" pitchFamily="18" charset="0"/>
              <a:cs typeface="Times New Roman" panose="02020603050405020304" pitchFamily="18" charset="0"/>
            </a:endParaRPr>
          </a:p>
          <a:p>
            <a:pPr marL="0" indent="0">
              <a:buNone/>
            </a:pPr>
            <a:endParaRPr lang="nb-NO" sz="1800" i="1" dirty="0">
              <a:latin typeface="Helvetica" panose="020B0604020202020204" pitchFamily="34" charset="0"/>
              <a:ea typeface="Times New Roman" panose="02020603050405020304" pitchFamily="18" charset="0"/>
              <a:cs typeface="Times New Roman" panose="02020603050405020304" pitchFamily="18" charset="0"/>
            </a:endParaRPr>
          </a:p>
          <a:p>
            <a:pPr marL="0" indent="0">
              <a:buNone/>
            </a:pPr>
            <a:endParaRPr lang="nb-NO" sz="1800" i="1" dirty="0">
              <a:latin typeface="Helvetica" panose="020B0604020202020204" pitchFamily="34" charset="0"/>
              <a:ea typeface="Times New Roman" panose="02020603050405020304" pitchFamily="18" charset="0"/>
              <a:cs typeface="Times New Roman" panose="02020603050405020304" pitchFamily="18" charset="0"/>
            </a:endParaRPr>
          </a:p>
          <a:p>
            <a:pPr lvl="1"/>
            <a:r>
              <a:rPr lang="nb-NO" sz="1800" dirty="0"/>
              <a:t>Svært mange ulike handlinger og praksiser</a:t>
            </a:r>
            <a:endParaRPr lang="en-US" sz="1800" dirty="0"/>
          </a:p>
          <a:p>
            <a:pPr lvl="1"/>
            <a:r>
              <a:rPr lang="nb-NO" sz="1800" dirty="0"/>
              <a:t>Av ulik alvorlighetsgrad </a:t>
            </a:r>
            <a:endParaRPr lang="en-US" sz="1800" dirty="0"/>
          </a:p>
          <a:p>
            <a:pPr lvl="1"/>
            <a:endParaRPr lang="nb-NO" dirty="0"/>
          </a:p>
          <a:p>
            <a:pPr marL="0" indent="0">
              <a:buNone/>
            </a:pPr>
            <a:endParaRPr lang="nb-NO" dirty="0"/>
          </a:p>
          <a:p>
            <a:pPr marL="0" indent="0">
              <a:buNone/>
            </a:pPr>
            <a:endParaRPr lang="nb-NO" dirty="0"/>
          </a:p>
        </p:txBody>
      </p:sp>
      <p:sp>
        <p:nvSpPr>
          <p:cNvPr id="4" name="TekstSylinder 3">
            <a:extLst>
              <a:ext uri="{FF2B5EF4-FFF2-40B4-BE49-F238E27FC236}">
                <a16:creationId xmlns:a16="http://schemas.microsoft.com/office/drawing/2014/main" id="{ED93D59C-8550-1FF3-5C13-8AC343BFCB0F}"/>
              </a:ext>
            </a:extLst>
          </p:cNvPr>
          <p:cNvSpPr txBox="1"/>
          <p:nvPr/>
        </p:nvSpPr>
        <p:spPr>
          <a:xfrm>
            <a:off x="2433917" y="1967753"/>
            <a:ext cx="7324166" cy="1154162"/>
          </a:xfrm>
          <a:prstGeom prst="rect">
            <a:avLst/>
          </a:prstGeom>
          <a:solidFill>
            <a:srgbClr val="CBDEE2"/>
          </a:solidFill>
        </p:spPr>
        <p:txBody>
          <a:bodyPr wrap="square" rtlCol="0">
            <a:spAutoFit/>
          </a:bodyPr>
          <a:lstStyle/>
          <a:p>
            <a:pPr fontAlgn="base">
              <a:spcBef>
                <a:spcPct val="0"/>
              </a:spcBef>
              <a:spcAft>
                <a:spcPts val="600"/>
              </a:spcAft>
            </a:pPr>
            <a:r>
              <a:rPr lang="nb-NO" sz="1600" i="1">
                <a:solidFill>
                  <a:srgbClr val="616161"/>
                </a:solidFill>
                <a:latin typeface="Helvetica" panose="020B0604020202020204" pitchFamily="34" charset="0"/>
                <a:ea typeface="Calibri" panose="020F0502020204030204" pitchFamily="34" charset="0"/>
                <a:cs typeface="Helvetica" panose="020B0604020202020204" pitchFamily="34" charset="0"/>
              </a:rPr>
              <a:t>«Press, oppsyn, trusler eller tvang som </a:t>
            </a:r>
            <a:r>
              <a:rPr lang="nb-NO" sz="1600" i="1" dirty="0">
                <a:solidFill>
                  <a:srgbClr val="616161"/>
                </a:solidFill>
                <a:latin typeface="Helvetica" panose="020B0604020202020204" pitchFamily="34" charset="0"/>
                <a:ea typeface="Calibri" panose="020F0502020204030204" pitchFamily="34" charset="0"/>
                <a:cs typeface="Helvetica" panose="020B0604020202020204" pitchFamily="34" charset="0"/>
              </a:rPr>
              <a:t>systematisk begrenser noen i sin livsutfoldelse eller gjentatte ganger hindrer dem i å treffe selvstendige valg om eget liv og fremtid.»</a:t>
            </a:r>
          </a:p>
          <a:p>
            <a:pPr algn="r" fontAlgn="base">
              <a:spcBef>
                <a:spcPct val="0"/>
              </a:spcBef>
              <a:spcAft>
                <a:spcPct val="0"/>
              </a:spcAft>
            </a:pPr>
            <a:r>
              <a:rPr lang="nb-NO" sz="1600" dirty="0">
                <a:solidFill>
                  <a:srgbClr val="616161"/>
                </a:solidFill>
                <a:latin typeface="Helvetica" panose="020B0604020202020204" pitchFamily="34" charset="0"/>
                <a:ea typeface="Calibri" panose="020F0502020204030204" pitchFamily="34" charset="0"/>
                <a:cs typeface="Helvetica" panose="020B0604020202020204" pitchFamily="34" charset="0"/>
              </a:rPr>
              <a:t>Frihet fra negativ sosial kontroll og æresrelatert vold (2021-2024) </a:t>
            </a:r>
          </a:p>
        </p:txBody>
      </p:sp>
      <p:sp>
        <p:nvSpPr>
          <p:cNvPr id="7" name="TekstSylinder 6">
            <a:extLst>
              <a:ext uri="{FF2B5EF4-FFF2-40B4-BE49-F238E27FC236}">
                <a16:creationId xmlns:a16="http://schemas.microsoft.com/office/drawing/2014/main" id="{9A065E21-47B5-9986-06B2-47D6FC7E9F83}"/>
              </a:ext>
            </a:extLst>
          </p:cNvPr>
          <p:cNvSpPr txBox="1"/>
          <p:nvPr/>
        </p:nvSpPr>
        <p:spPr>
          <a:xfrm>
            <a:off x="2433918" y="3247276"/>
            <a:ext cx="7324165" cy="907941"/>
          </a:xfrm>
          <a:prstGeom prst="rect">
            <a:avLst/>
          </a:prstGeom>
          <a:solidFill>
            <a:srgbClr val="CBDEE2"/>
          </a:solidFill>
        </p:spPr>
        <p:txBody>
          <a:bodyPr wrap="square" rtlCol="0">
            <a:spAutoFit/>
          </a:bodyPr>
          <a:lstStyle/>
          <a:p>
            <a:pPr fontAlgn="base">
              <a:spcBef>
                <a:spcPct val="0"/>
              </a:spcBef>
              <a:spcAft>
                <a:spcPts val="600"/>
              </a:spcAft>
            </a:pPr>
            <a:r>
              <a:rPr lang="nb-NO" sz="1600" i="1" dirty="0">
                <a:solidFill>
                  <a:srgbClr val="616161"/>
                </a:solidFill>
                <a:latin typeface="Helvetica" panose="020B0604020202020204" pitchFamily="34" charset="0"/>
                <a:ea typeface="Times New Roman" panose="02020603050405020304" pitchFamily="18" charset="0"/>
                <a:cs typeface="Times New Roman" panose="02020603050405020304" pitchFamily="18" charset="0"/>
              </a:rPr>
              <a:t>«… utøves for å sikre at enkeltpersoner lever i tråd med familiens eller gruppens normer.»</a:t>
            </a:r>
          </a:p>
          <a:p>
            <a:pPr algn="r" fontAlgn="base">
              <a:spcBef>
                <a:spcPct val="0"/>
              </a:spcBef>
              <a:spcAft>
                <a:spcPct val="0"/>
              </a:spcAft>
            </a:pPr>
            <a:r>
              <a:rPr lang="nb-NO" sz="1600" i="1" dirty="0">
                <a:solidFill>
                  <a:srgbClr val="616161"/>
                </a:solidFill>
                <a:latin typeface="Helvetica" panose="020B0604020202020204" pitchFamily="34" charset="0"/>
                <a:ea typeface="Times New Roman" panose="02020603050405020304" pitchFamily="18" charset="0"/>
                <a:cs typeface="Times New Roman" panose="02020603050405020304" pitchFamily="18" charset="0"/>
              </a:rPr>
              <a:t> </a:t>
            </a:r>
            <a:r>
              <a:rPr lang="nb-NO" sz="1600" dirty="0">
                <a:solidFill>
                  <a:srgbClr val="616161"/>
                </a:solidFill>
                <a:latin typeface="Helvetica" panose="020B0604020202020204" pitchFamily="34" charset="0"/>
                <a:ea typeface="Times New Roman" panose="02020603050405020304" pitchFamily="18" charset="0"/>
                <a:cs typeface="Times New Roman" panose="02020603050405020304" pitchFamily="18" charset="0"/>
              </a:rPr>
              <a:t>Retten til å bestemme over eget liv (2017-2020)</a:t>
            </a:r>
          </a:p>
        </p:txBody>
      </p:sp>
    </p:spTree>
    <p:extLst>
      <p:ext uri="{BB962C8B-B14F-4D97-AF65-F5344CB8AC3E}">
        <p14:creationId xmlns:p14="http://schemas.microsoft.com/office/powerpoint/2010/main" val="144574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ED6851-671A-3AB3-6667-006090C391D6}"/>
              </a:ext>
            </a:extLst>
          </p:cNvPr>
          <p:cNvSpPr>
            <a:spLocks noGrp="1"/>
          </p:cNvSpPr>
          <p:nvPr>
            <p:ph type="title"/>
          </p:nvPr>
        </p:nvSpPr>
        <p:spPr/>
        <p:txBody>
          <a:bodyPr/>
          <a:lstStyle/>
          <a:p>
            <a:r>
              <a:rPr lang="nb-NO" dirty="0"/>
              <a:t>Hva ligger bak negativ sosial kontroll?</a:t>
            </a:r>
          </a:p>
        </p:txBody>
      </p:sp>
      <p:sp>
        <p:nvSpPr>
          <p:cNvPr id="3" name="Plassholder for innhold 2">
            <a:extLst>
              <a:ext uri="{FF2B5EF4-FFF2-40B4-BE49-F238E27FC236}">
                <a16:creationId xmlns:a16="http://schemas.microsoft.com/office/drawing/2014/main" id="{A5978C2A-8217-4E12-BBB4-4B77A7947BCE}"/>
              </a:ext>
            </a:extLst>
          </p:cNvPr>
          <p:cNvSpPr>
            <a:spLocks noGrp="1"/>
          </p:cNvSpPr>
          <p:nvPr>
            <p:ph idx="1"/>
          </p:nvPr>
        </p:nvSpPr>
        <p:spPr/>
        <p:txBody>
          <a:bodyPr/>
          <a:lstStyle/>
          <a:p>
            <a:r>
              <a:rPr lang="nb-NO" dirty="0"/>
              <a:t>Noen sentrale elementer: </a:t>
            </a:r>
          </a:p>
          <a:p>
            <a:pPr lvl="1"/>
            <a:r>
              <a:rPr lang="nb-NO" dirty="0"/>
              <a:t>Kollektivisme </a:t>
            </a:r>
          </a:p>
          <a:p>
            <a:pPr lvl="1"/>
            <a:r>
              <a:rPr lang="nb-NO" dirty="0"/>
              <a:t>Patriarkalske normer </a:t>
            </a:r>
          </a:p>
          <a:p>
            <a:pPr lvl="1"/>
            <a:r>
              <a:rPr lang="nb-NO" dirty="0" err="1"/>
              <a:t>Æreskultur</a:t>
            </a:r>
            <a:r>
              <a:rPr lang="nb-NO" dirty="0"/>
              <a:t> </a:t>
            </a:r>
          </a:p>
          <a:p>
            <a:r>
              <a:rPr lang="nb-NO" dirty="0"/>
              <a:t>Tradisjonelle kjønnsroller </a:t>
            </a:r>
          </a:p>
          <a:p>
            <a:r>
              <a:rPr lang="nb-NO" dirty="0"/>
              <a:t>Graden av negativ sosial kontroll kommer ofte an på:</a:t>
            </a:r>
          </a:p>
          <a:p>
            <a:pPr lvl="1"/>
            <a:r>
              <a:rPr lang="nb-NO" dirty="0"/>
              <a:t>Religion og religiøsitet </a:t>
            </a:r>
          </a:p>
          <a:p>
            <a:pPr lvl="1"/>
            <a:r>
              <a:rPr lang="nb-NO" dirty="0"/>
              <a:t>Kulturell orientering</a:t>
            </a:r>
          </a:p>
          <a:p>
            <a:pPr lvl="1"/>
            <a:r>
              <a:rPr lang="nb-NO" dirty="0"/>
              <a:t>Internaliserte normer </a:t>
            </a:r>
          </a:p>
          <a:p>
            <a:r>
              <a:rPr lang="nb-NO" dirty="0"/>
              <a:t>Ikke noe alle med minoritetsbakgrunn opplever</a:t>
            </a:r>
          </a:p>
          <a:p>
            <a:r>
              <a:rPr lang="nb-NO" dirty="0"/>
              <a:t>Finnes ikke bare blant personer med minoritetsbakgrunn </a:t>
            </a:r>
          </a:p>
          <a:p>
            <a:endParaRPr lang="nb-NO" dirty="0"/>
          </a:p>
        </p:txBody>
      </p:sp>
    </p:spTree>
    <p:extLst>
      <p:ext uri="{BB962C8B-B14F-4D97-AF65-F5344CB8AC3E}">
        <p14:creationId xmlns:p14="http://schemas.microsoft.com/office/powerpoint/2010/main" val="154349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D747A9-6BD4-21A6-2D6C-708B3D1FE489}"/>
              </a:ext>
            </a:extLst>
          </p:cNvPr>
          <p:cNvSpPr>
            <a:spLocks noGrp="1"/>
          </p:cNvSpPr>
          <p:nvPr>
            <p:ph type="title"/>
          </p:nvPr>
        </p:nvSpPr>
        <p:spPr/>
        <p:txBody>
          <a:bodyPr/>
          <a:lstStyle/>
          <a:p>
            <a:r>
              <a:rPr lang="nb-NO" sz="3200" dirty="0"/>
              <a:t>Negativ sosial kontroll i grupper og miljøer</a:t>
            </a:r>
          </a:p>
        </p:txBody>
      </p:sp>
      <p:sp>
        <p:nvSpPr>
          <p:cNvPr id="3" name="Plassholder for innhold 2">
            <a:extLst>
              <a:ext uri="{FF2B5EF4-FFF2-40B4-BE49-F238E27FC236}">
                <a16:creationId xmlns:a16="http://schemas.microsoft.com/office/drawing/2014/main" id="{99077B3F-CBDE-6AE9-440E-AC13822BA529}"/>
              </a:ext>
            </a:extLst>
          </p:cNvPr>
          <p:cNvSpPr>
            <a:spLocks noGrp="1"/>
          </p:cNvSpPr>
          <p:nvPr>
            <p:ph idx="1"/>
          </p:nvPr>
        </p:nvSpPr>
        <p:spPr/>
        <p:txBody>
          <a:bodyPr/>
          <a:lstStyle/>
          <a:p>
            <a:r>
              <a:rPr lang="nb-NO" dirty="0"/>
              <a:t>Basert på felles normer og forventninger</a:t>
            </a:r>
          </a:p>
          <a:p>
            <a:r>
              <a:rPr lang="nb-NO" dirty="0"/>
              <a:t>Kan utøves på alle arenaer der mennesker i samme gruppe/miljø møtes, samhandler og kommuniserer </a:t>
            </a:r>
          </a:p>
          <a:p>
            <a:pPr lvl="1"/>
            <a:r>
              <a:rPr lang="nb-NO" dirty="0"/>
              <a:t>På skolen og utdanningsinstitusjoner </a:t>
            </a:r>
          </a:p>
          <a:p>
            <a:pPr lvl="1"/>
            <a:r>
              <a:rPr lang="nb-NO" dirty="0"/>
              <a:t>På fritidsaktiviteter og i sosiale sammenhenger </a:t>
            </a:r>
          </a:p>
          <a:p>
            <a:pPr lvl="1"/>
            <a:r>
              <a:rPr lang="nb-NO" dirty="0"/>
              <a:t>I det offentlige rom </a:t>
            </a:r>
          </a:p>
          <a:p>
            <a:r>
              <a:rPr lang="nb-NO" dirty="0"/>
              <a:t>Flere fra samme miljø – større muligheter for slik kontroll</a:t>
            </a:r>
          </a:p>
          <a:p>
            <a:pPr marL="0" indent="0">
              <a:buNone/>
            </a:pPr>
            <a:r>
              <a:rPr lang="nb-NO" sz="1800" i="1" dirty="0">
                <a:latin typeface="Helvetica" panose="020B0604020202020204" pitchFamily="34" charset="0"/>
                <a:ea typeface="Times New Roman" panose="02020603050405020304" pitchFamily="18" charset="0"/>
                <a:cs typeface="Times New Roman" panose="02020603050405020304" pitchFamily="18" charset="0"/>
              </a:rPr>
              <a:t>«Vi har bare første generasjon her. De fleste bor her den tiden de må, så flytter de sørover der det er mange innvandrere fra før. Jeg har hørt flere som sier at det kan være friere her, negativ sosial kontroll kan intensiveres når de flytter, da er det flere som følger med på deg. Et større miljø.» [Mangfoldsrådgiver]</a:t>
            </a:r>
          </a:p>
          <a:p>
            <a:endParaRPr lang="en-US" dirty="0"/>
          </a:p>
          <a:p>
            <a:endParaRPr lang="nb-NO" dirty="0"/>
          </a:p>
        </p:txBody>
      </p:sp>
    </p:spTree>
    <p:extLst>
      <p:ext uri="{BB962C8B-B14F-4D97-AF65-F5344CB8AC3E}">
        <p14:creationId xmlns:p14="http://schemas.microsoft.com/office/powerpoint/2010/main" val="25224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7FDDC53-8DE6-4F4C-B6B4-4FA2A876C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3AD053B-137E-47B4-997C-C91AE70CE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441932" y="958443"/>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09E72EC-1178-47C7-A287-A05A6D497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1390656" y="1015766"/>
            <a:ext cx="9361145" cy="4365520"/>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530791 w 9793787"/>
              <a:gd name="connsiteY0" fmla="*/ 166219 h 4749355"/>
              <a:gd name="connsiteX1" fmla="*/ 9759202 w 9793787"/>
              <a:gd name="connsiteY1" fmla="*/ 262594 h 4749355"/>
              <a:gd name="connsiteX2" fmla="*/ 9767046 w 9793787"/>
              <a:gd name="connsiteY2" fmla="*/ 2020496 h 4749355"/>
              <a:gd name="connsiteX3" fmla="*/ 9759572 w 9793787"/>
              <a:gd name="connsiteY3" fmla="*/ 4324120 h 4749355"/>
              <a:gd name="connsiteX4" fmla="*/ 9248194 w 9793787"/>
              <a:gd name="connsiteY4" fmla="*/ 4345269 h 4749355"/>
              <a:gd name="connsiteX5" fmla="*/ 8466056 w 9793787"/>
              <a:gd name="connsiteY5" fmla="*/ 4366890 h 4749355"/>
              <a:gd name="connsiteX6" fmla="*/ 8081427 w 9793787"/>
              <a:gd name="connsiteY6" fmla="*/ 4372122 h 4749355"/>
              <a:gd name="connsiteX7" fmla="*/ 7281383 w 9793787"/>
              <a:gd name="connsiteY7" fmla="*/ 4748773 h 4749355"/>
              <a:gd name="connsiteX8" fmla="*/ 7451928 w 9793787"/>
              <a:gd name="connsiteY8" fmla="*/ 4368428 h 4749355"/>
              <a:gd name="connsiteX9" fmla="*/ 7261370 w 9793787"/>
              <a:gd name="connsiteY9" fmla="*/ 4376501 h 4749355"/>
              <a:gd name="connsiteX10" fmla="*/ 6033373 w 9793787"/>
              <a:gd name="connsiteY10" fmla="*/ 4409192 h 4749355"/>
              <a:gd name="connsiteX11" fmla="*/ 282951 w 9793787"/>
              <a:gd name="connsiteY11" fmla="*/ 4461214 h 4749355"/>
              <a:gd name="connsiteX12" fmla="*/ 137394 w 9793787"/>
              <a:gd name="connsiteY12" fmla="*/ 2685906 h 4749355"/>
              <a:gd name="connsiteX13" fmla="*/ 78433 w 9793787"/>
              <a:gd name="connsiteY13" fmla="*/ 192474 h 4749355"/>
              <a:gd name="connsiteX14" fmla="*/ 650812 w 9793787"/>
              <a:gd name="connsiteY14" fmla="*/ 172339 h 4749355"/>
              <a:gd name="connsiteX15" fmla="*/ 6425816 w 9793787"/>
              <a:gd name="connsiteY15" fmla="*/ 215964 h 4749355"/>
              <a:gd name="connsiteX16" fmla="*/ 9027986 w 9793787"/>
              <a:gd name="connsiteY16" fmla="*/ 176122 h 4749355"/>
              <a:gd name="connsiteX17" fmla="*/ 9530791 w 9793787"/>
              <a:gd name="connsiteY17" fmla="*/ 166219 h 4749355"/>
              <a:gd name="connsiteX0" fmla="*/ 9543478 w 9806474"/>
              <a:gd name="connsiteY0" fmla="*/ 3458 h 4586594"/>
              <a:gd name="connsiteX1" fmla="*/ 9771889 w 9806474"/>
              <a:gd name="connsiteY1" fmla="*/ 99833 h 4586594"/>
              <a:gd name="connsiteX2" fmla="*/ 9779733 w 9806474"/>
              <a:gd name="connsiteY2" fmla="*/ 1857735 h 4586594"/>
              <a:gd name="connsiteX3" fmla="*/ 9772259 w 9806474"/>
              <a:gd name="connsiteY3" fmla="*/ 4161359 h 4586594"/>
              <a:gd name="connsiteX4" fmla="*/ 9260881 w 9806474"/>
              <a:gd name="connsiteY4" fmla="*/ 4182508 h 4586594"/>
              <a:gd name="connsiteX5" fmla="*/ 8478743 w 9806474"/>
              <a:gd name="connsiteY5" fmla="*/ 4204129 h 4586594"/>
              <a:gd name="connsiteX6" fmla="*/ 8094114 w 9806474"/>
              <a:gd name="connsiteY6" fmla="*/ 4209361 h 4586594"/>
              <a:gd name="connsiteX7" fmla="*/ 7294070 w 9806474"/>
              <a:gd name="connsiteY7" fmla="*/ 4586012 h 4586594"/>
              <a:gd name="connsiteX8" fmla="*/ 7464615 w 9806474"/>
              <a:gd name="connsiteY8" fmla="*/ 4205667 h 4586594"/>
              <a:gd name="connsiteX9" fmla="*/ 7274057 w 9806474"/>
              <a:gd name="connsiteY9" fmla="*/ 4213740 h 4586594"/>
              <a:gd name="connsiteX10" fmla="*/ 6046060 w 9806474"/>
              <a:gd name="connsiteY10" fmla="*/ 4246431 h 4586594"/>
              <a:gd name="connsiteX11" fmla="*/ 295638 w 9806474"/>
              <a:gd name="connsiteY11" fmla="*/ 4298453 h 4586594"/>
              <a:gd name="connsiteX12" fmla="*/ 150081 w 9806474"/>
              <a:gd name="connsiteY12" fmla="*/ 2523145 h 4586594"/>
              <a:gd name="connsiteX13" fmla="*/ 66257 w 9806474"/>
              <a:gd name="connsiteY13" fmla="*/ 476529 h 4586594"/>
              <a:gd name="connsiteX14" fmla="*/ 663499 w 9806474"/>
              <a:gd name="connsiteY14" fmla="*/ 9578 h 4586594"/>
              <a:gd name="connsiteX15" fmla="*/ 6438503 w 9806474"/>
              <a:gd name="connsiteY15" fmla="*/ 53203 h 4586594"/>
              <a:gd name="connsiteX16" fmla="*/ 9040673 w 9806474"/>
              <a:gd name="connsiteY16" fmla="*/ 13361 h 4586594"/>
              <a:gd name="connsiteX17" fmla="*/ 9543478 w 9806474"/>
              <a:gd name="connsiteY17" fmla="*/ 3458 h 4586594"/>
              <a:gd name="connsiteX0" fmla="*/ 9502853 w 9765849"/>
              <a:gd name="connsiteY0" fmla="*/ 3458 h 4586594"/>
              <a:gd name="connsiteX1" fmla="*/ 9731264 w 9765849"/>
              <a:gd name="connsiteY1" fmla="*/ 99833 h 4586594"/>
              <a:gd name="connsiteX2" fmla="*/ 9739108 w 9765849"/>
              <a:gd name="connsiteY2" fmla="*/ 1857735 h 4586594"/>
              <a:gd name="connsiteX3" fmla="*/ 9731634 w 9765849"/>
              <a:gd name="connsiteY3" fmla="*/ 4161359 h 4586594"/>
              <a:gd name="connsiteX4" fmla="*/ 9220256 w 9765849"/>
              <a:gd name="connsiteY4" fmla="*/ 4182508 h 4586594"/>
              <a:gd name="connsiteX5" fmla="*/ 8438118 w 9765849"/>
              <a:gd name="connsiteY5" fmla="*/ 4204129 h 4586594"/>
              <a:gd name="connsiteX6" fmla="*/ 8053489 w 9765849"/>
              <a:gd name="connsiteY6" fmla="*/ 4209361 h 4586594"/>
              <a:gd name="connsiteX7" fmla="*/ 7253445 w 9765849"/>
              <a:gd name="connsiteY7" fmla="*/ 4586012 h 4586594"/>
              <a:gd name="connsiteX8" fmla="*/ 7423990 w 9765849"/>
              <a:gd name="connsiteY8" fmla="*/ 4205667 h 4586594"/>
              <a:gd name="connsiteX9" fmla="*/ 7233432 w 9765849"/>
              <a:gd name="connsiteY9" fmla="*/ 4213740 h 4586594"/>
              <a:gd name="connsiteX10" fmla="*/ 6005435 w 9765849"/>
              <a:gd name="connsiteY10" fmla="*/ 4246431 h 4586594"/>
              <a:gd name="connsiteX11" fmla="*/ 255013 w 9765849"/>
              <a:gd name="connsiteY11" fmla="*/ 4298453 h 4586594"/>
              <a:gd name="connsiteX12" fmla="*/ 109456 w 9765849"/>
              <a:gd name="connsiteY12" fmla="*/ 2523145 h 4586594"/>
              <a:gd name="connsiteX13" fmla="*/ 25632 w 9765849"/>
              <a:gd name="connsiteY13" fmla="*/ 476529 h 4586594"/>
              <a:gd name="connsiteX14" fmla="*/ 622874 w 9765849"/>
              <a:gd name="connsiteY14" fmla="*/ 9578 h 4586594"/>
              <a:gd name="connsiteX15" fmla="*/ 6397878 w 9765849"/>
              <a:gd name="connsiteY15" fmla="*/ 53203 h 4586594"/>
              <a:gd name="connsiteX16" fmla="*/ 9000048 w 9765849"/>
              <a:gd name="connsiteY16" fmla="*/ 13361 h 4586594"/>
              <a:gd name="connsiteX17" fmla="*/ 9502853 w 9765849"/>
              <a:gd name="connsiteY17" fmla="*/ 3458 h 4586594"/>
              <a:gd name="connsiteX0" fmla="*/ 9693055 w 9956051"/>
              <a:gd name="connsiteY0" fmla="*/ 3458 h 4586594"/>
              <a:gd name="connsiteX1" fmla="*/ 9921466 w 9956051"/>
              <a:gd name="connsiteY1" fmla="*/ 99833 h 4586594"/>
              <a:gd name="connsiteX2" fmla="*/ 9929310 w 9956051"/>
              <a:gd name="connsiteY2" fmla="*/ 1857735 h 4586594"/>
              <a:gd name="connsiteX3" fmla="*/ 9921836 w 9956051"/>
              <a:gd name="connsiteY3" fmla="*/ 4161359 h 4586594"/>
              <a:gd name="connsiteX4" fmla="*/ 9410458 w 9956051"/>
              <a:gd name="connsiteY4" fmla="*/ 4182508 h 4586594"/>
              <a:gd name="connsiteX5" fmla="*/ 8628320 w 9956051"/>
              <a:gd name="connsiteY5" fmla="*/ 4204129 h 4586594"/>
              <a:gd name="connsiteX6" fmla="*/ 8243691 w 9956051"/>
              <a:gd name="connsiteY6" fmla="*/ 4209361 h 4586594"/>
              <a:gd name="connsiteX7" fmla="*/ 7443647 w 9956051"/>
              <a:gd name="connsiteY7" fmla="*/ 4586012 h 4586594"/>
              <a:gd name="connsiteX8" fmla="*/ 7614192 w 9956051"/>
              <a:gd name="connsiteY8" fmla="*/ 4205667 h 4586594"/>
              <a:gd name="connsiteX9" fmla="*/ 7423634 w 9956051"/>
              <a:gd name="connsiteY9" fmla="*/ 4213740 h 4586594"/>
              <a:gd name="connsiteX10" fmla="*/ 6195637 w 9956051"/>
              <a:gd name="connsiteY10" fmla="*/ 4246431 h 4586594"/>
              <a:gd name="connsiteX11" fmla="*/ 445215 w 9956051"/>
              <a:gd name="connsiteY11" fmla="*/ 4298453 h 4586594"/>
              <a:gd name="connsiteX12" fmla="*/ 299658 w 9956051"/>
              <a:gd name="connsiteY12" fmla="*/ 2523145 h 4586594"/>
              <a:gd name="connsiteX13" fmla="*/ 215834 w 9956051"/>
              <a:gd name="connsiteY13" fmla="*/ 476529 h 4586594"/>
              <a:gd name="connsiteX14" fmla="*/ 399481 w 9956051"/>
              <a:gd name="connsiteY14" fmla="*/ 16797 h 4586594"/>
              <a:gd name="connsiteX15" fmla="*/ 6588080 w 9956051"/>
              <a:gd name="connsiteY15" fmla="*/ 53203 h 4586594"/>
              <a:gd name="connsiteX16" fmla="*/ 9190250 w 9956051"/>
              <a:gd name="connsiteY16" fmla="*/ 13361 h 4586594"/>
              <a:gd name="connsiteX17" fmla="*/ 9693055 w 9956051"/>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494966 w 9757962"/>
              <a:gd name="connsiteY0" fmla="*/ 3458 h 4586594"/>
              <a:gd name="connsiteX1" fmla="*/ 9723377 w 9757962"/>
              <a:gd name="connsiteY1" fmla="*/ 99833 h 4586594"/>
              <a:gd name="connsiteX2" fmla="*/ 9731221 w 9757962"/>
              <a:gd name="connsiteY2" fmla="*/ 1857735 h 4586594"/>
              <a:gd name="connsiteX3" fmla="*/ 9723747 w 9757962"/>
              <a:gd name="connsiteY3" fmla="*/ 4161359 h 4586594"/>
              <a:gd name="connsiteX4" fmla="*/ 9212369 w 9757962"/>
              <a:gd name="connsiteY4" fmla="*/ 4182508 h 4586594"/>
              <a:gd name="connsiteX5" fmla="*/ 8430231 w 9757962"/>
              <a:gd name="connsiteY5" fmla="*/ 4204129 h 4586594"/>
              <a:gd name="connsiteX6" fmla="*/ 8045602 w 9757962"/>
              <a:gd name="connsiteY6" fmla="*/ 4209361 h 4586594"/>
              <a:gd name="connsiteX7" fmla="*/ 7245558 w 9757962"/>
              <a:gd name="connsiteY7" fmla="*/ 4586012 h 4586594"/>
              <a:gd name="connsiteX8" fmla="*/ 7416103 w 9757962"/>
              <a:gd name="connsiteY8" fmla="*/ 4205667 h 4586594"/>
              <a:gd name="connsiteX9" fmla="*/ 7225545 w 9757962"/>
              <a:gd name="connsiteY9" fmla="*/ 4213740 h 4586594"/>
              <a:gd name="connsiteX10" fmla="*/ 5997548 w 9757962"/>
              <a:gd name="connsiteY10" fmla="*/ 4246431 h 4586594"/>
              <a:gd name="connsiteX11" fmla="*/ 247126 w 9757962"/>
              <a:gd name="connsiteY11" fmla="*/ 4298453 h 4586594"/>
              <a:gd name="connsiteX12" fmla="*/ 101569 w 9757962"/>
              <a:gd name="connsiteY12" fmla="*/ 2523145 h 4586594"/>
              <a:gd name="connsiteX13" fmla="*/ 17745 w 9757962"/>
              <a:gd name="connsiteY13" fmla="*/ 476529 h 4586594"/>
              <a:gd name="connsiteX14" fmla="*/ 201392 w 9757962"/>
              <a:gd name="connsiteY14" fmla="*/ 16797 h 4586594"/>
              <a:gd name="connsiteX15" fmla="*/ 6389991 w 9757962"/>
              <a:gd name="connsiteY15" fmla="*/ 53203 h 4586594"/>
              <a:gd name="connsiteX16" fmla="*/ 8992161 w 9757962"/>
              <a:gd name="connsiteY16" fmla="*/ 13361 h 4586594"/>
              <a:gd name="connsiteX17" fmla="*/ 9494966 w 9757962"/>
              <a:gd name="connsiteY17" fmla="*/ 3458 h 4586594"/>
              <a:gd name="connsiteX0" fmla="*/ 9511995 w 9774991"/>
              <a:gd name="connsiteY0" fmla="*/ 3458 h 4586594"/>
              <a:gd name="connsiteX1" fmla="*/ 9740406 w 9774991"/>
              <a:gd name="connsiteY1" fmla="*/ 99833 h 4586594"/>
              <a:gd name="connsiteX2" fmla="*/ 9748250 w 9774991"/>
              <a:gd name="connsiteY2" fmla="*/ 1857735 h 4586594"/>
              <a:gd name="connsiteX3" fmla="*/ 9740776 w 9774991"/>
              <a:gd name="connsiteY3" fmla="*/ 4161359 h 4586594"/>
              <a:gd name="connsiteX4" fmla="*/ 9229398 w 9774991"/>
              <a:gd name="connsiteY4" fmla="*/ 4182508 h 4586594"/>
              <a:gd name="connsiteX5" fmla="*/ 8447260 w 9774991"/>
              <a:gd name="connsiteY5" fmla="*/ 4204129 h 4586594"/>
              <a:gd name="connsiteX6" fmla="*/ 8062631 w 9774991"/>
              <a:gd name="connsiteY6" fmla="*/ 4209361 h 4586594"/>
              <a:gd name="connsiteX7" fmla="*/ 7262587 w 9774991"/>
              <a:gd name="connsiteY7" fmla="*/ 4586012 h 4586594"/>
              <a:gd name="connsiteX8" fmla="*/ 7433132 w 9774991"/>
              <a:gd name="connsiteY8" fmla="*/ 4205667 h 4586594"/>
              <a:gd name="connsiteX9" fmla="*/ 7242574 w 9774991"/>
              <a:gd name="connsiteY9" fmla="*/ 4213740 h 4586594"/>
              <a:gd name="connsiteX10" fmla="*/ 6014577 w 9774991"/>
              <a:gd name="connsiteY10" fmla="*/ 4246431 h 4586594"/>
              <a:gd name="connsiteX11" fmla="*/ 264155 w 9774991"/>
              <a:gd name="connsiteY11" fmla="*/ 4298453 h 4586594"/>
              <a:gd name="connsiteX12" fmla="*/ 118598 w 9774991"/>
              <a:gd name="connsiteY12" fmla="*/ 2523145 h 4586594"/>
              <a:gd name="connsiteX13" fmla="*/ 34774 w 9774991"/>
              <a:gd name="connsiteY13" fmla="*/ 476529 h 4586594"/>
              <a:gd name="connsiteX14" fmla="*/ 187098 w 9774991"/>
              <a:gd name="connsiteY14" fmla="*/ 93555 h 4586594"/>
              <a:gd name="connsiteX15" fmla="*/ 6407020 w 9774991"/>
              <a:gd name="connsiteY15" fmla="*/ 53203 h 4586594"/>
              <a:gd name="connsiteX16" fmla="*/ 9009190 w 9774991"/>
              <a:gd name="connsiteY16" fmla="*/ 13361 h 4586594"/>
              <a:gd name="connsiteX17" fmla="*/ 9511995 w 9774991"/>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77082 w 9745053"/>
              <a:gd name="connsiteY15" fmla="*/ 53203 h 4586594"/>
              <a:gd name="connsiteX16" fmla="*/ 8979252 w 9745053"/>
              <a:gd name="connsiteY16" fmla="*/ 13361 h 4586594"/>
              <a:gd name="connsiteX17" fmla="*/ 9482057 w 9745053"/>
              <a:gd name="connsiteY17" fmla="*/ 3458 h 4586594"/>
              <a:gd name="connsiteX0" fmla="*/ 9482057 w 9745053"/>
              <a:gd name="connsiteY0" fmla="*/ 3458 h 4586594"/>
              <a:gd name="connsiteX1" fmla="*/ 9710468 w 9745053"/>
              <a:gd name="connsiteY1" fmla="*/ 99833 h 4586594"/>
              <a:gd name="connsiteX2" fmla="*/ 9718312 w 9745053"/>
              <a:gd name="connsiteY2" fmla="*/ 1857735 h 4586594"/>
              <a:gd name="connsiteX3" fmla="*/ 9710838 w 9745053"/>
              <a:gd name="connsiteY3" fmla="*/ 4161359 h 4586594"/>
              <a:gd name="connsiteX4" fmla="*/ 9199460 w 9745053"/>
              <a:gd name="connsiteY4" fmla="*/ 4182508 h 4586594"/>
              <a:gd name="connsiteX5" fmla="*/ 8417322 w 9745053"/>
              <a:gd name="connsiteY5" fmla="*/ 4204129 h 4586594"/>
              <a:gd name="connsiteX6" fmla="*/ 8032693 w 9745053"/>
              <a:gd name="connsiteY6" fmla="*/ 4209361 h 4586594"/>
              <a:gd name="connsiteX7" fmla="*/ 7232649 w 9745053"/>
              <a:gd name="connsiteY7" fmla="*/ 4586012 h 4586594"/>
              <a:gd name="connsiteX8" fmla="*/ 7403194 w 9745053"/>
              <a:gd name="connsiteY8" fmla="*/ 4205667 h 4586594"/>
              <a:gd name="connsiteX9" fmla="*/ 7212636 w 9745053"/>
              <a:gd name="connsiteY9" fmla="*/ 4213740 h 4586594"/>
              <a:gd name="connsiteX10" fmla="*/ 5984639 w 9745053"/>
              <a:gd name="connsiteY10" fmla="*/ 4246431 h 4586594"/>
              <a:gd name="connsiteX11" fmla="*/ 234217 w 9745053"/>
              <a:gd name="connsiteY11" fmla="*/ 4298453 h 4586594"/>
              <a:gd name="connsiteX12" fmla="*/ 88660 w 9745053"/>
              <a:gd name="connsiteY12" fmla="*/ 2523145 h 4586594"/>
              <a:gd name="connsiteX13" fmla="*/ 4836 w 9745053"/>
              <a:gd name="connsiteY13" fmla="*/ 476529 h 4586594"/>
              <a:gd name="connsiteX14" fmla="*/ 157160 w 9745053"/>
              <a:gd name="connsiteY14" fmla="*/ 93555 h 4586594"/>
              <a:gd name="connsiteX15" fmla="*/ 6387207 w 9745053"/>
              <a:gd name="connsiteY15" fmla="*/ 9477 h 4586594"/>
              <a:gd name="connsiteX16" fmla="*/ 8979252 w 9745053"/>
              <a:gd name="connsiteY16" fmla="*/ 13361 h 4586594"/>
              <a:gd name="connsiteX17" fmla="*/ 9482057 w 9745053"/>
              <a:gd name="connsiteY17" fmla="*/ 3458 h 4586594"/>
              <a:gd name="connsiteX0" fmla="*/ 9481430 w 9744426"/>
              <a:gd name="connsiteY0" fmla="*/ 3458 h 4586594"/>
              <a:gd name="connsiteX1" fmla="*/ 9709841 w 9744426"/>
              <a:gd name="connsiteY1" fmla="*/ 99833 h 4586594"/>
              <a:gd name="connsiteX2" fmla="*/ 9717685 w 9744426"/>
              <a:gd name="connsiteY2" fmla="*/ 1857735 h 4586594"/>
              <a:gd name="connsiteX3" fmla="*/ 9710211 w 9744426"/>
              <a:gd name="connsiteY3" fmla="*/ 4161359 h 4586594"/>
              <a:gd name="connsiteX4" fmla="*/ 9198833 w 9744426"/>
              <a:gd name="connsiteY4" fmla="*/ 4182508 h 4586594"/>
              <a:gd name="connsiteX5" fmla="*/ 8416695 w 9744426"/>
              <a:gd name="connsiteY5" fmla="*/ 4204129 h 4586594"/>
              <a:gd name="connsiteX6" fmla="*/ 8032066 w 9744426"/>
              <a:gd name="connsiteY6" fmla="*/ 4209361 h 4586594"/>
              <a:gd name="connsiteX7" fmla="*/ 7232022 w 9744426"/>
              <a:gd name="connsiteY7" fmla="*/ 4586012 h 4586594"/>
              <a:gd name="connsiteX8" fmla="*/ 7402567 w 9744426"/>
              <a:gd name="connsiteY8" fmla="*/ 4205667 h 4586594"/>
              <a:gd name="connsiteX9" fmla="*/ 7212009 w 9744426"/>
              <a:gd name="connsiteY9" fmla="*/ 4213740 h 4586594"/>
              <a:gd name="connsiteX10" fmla="*/ 5984012 w 9744426"/>
              <a:gd name="connsiteY10" fmla="*/ 4246431 h 4586594"/>
              <a:gd name="connsiteX11" fmla="*/ 233590 w 9744426"/>
              <a:gd name="connsiteY11" fmla="*/ 4298453 h 4586594"/>
              <a:gd name="connsiteX12" fmla="*/ 88033 w 9744426"/>
              <a:gd name="connsiteY12" fmla="*/ 2523145 h 4586594"/>
              <a:gd name="connsiteX13" fmla="*/ 5158 w 9744426"/>
              <a:gd name="connsiteY13" fmla="*/ 530948 h 4586594"/>
              <a:gd name="connsiteX14" fmla="*/ 156533 w 9744426"/>
              <a:gd name="connsiteY14" fmla="*/ 93555 h 4586594"/>
              <a:gd name="connsiteX15" fmla="*/ 6386580 w 9744426"/>
              <a:gd name="connsiteY15" fmla="*/ 9477 h 4586594"/>
              <a:gd name="connsiteX16" fmla="*/ 8978625 w 9744426"/>
              <a:gd name="connsiteY16" fmla="*/ 13361 h 4586594"/>
              <a:gd name="connsiteX17" fmla="*/ 9481430 w 9744426"/>
              <a:gd name="connsiteY17" fmla="*/ 3458 h 4586594"/>
              <a:gd name="connsiteX0" fmla="*/ 9481117 w 9744113"/>
              <a:gd name="connsiteY0" fmla="*/ 3458 h 4586594"/>
              <a:gd name="connsiteX1" fmla="*/ 9709528 w 9744113"/>
              <a:gd name="connsiteY1" fmla="*/ 99833 h 4586594"/>
              <a:gd name="connsiteX2" fmla="*/ 9717372 w 9744113"/>
              <a:gd name="connsiteY2" fmla="*/ 1857735 h 4586594"/>
              <a:gd name="connsiteX3" fmla="*/ 9709898 w 9744113"/>
              <a:gd name="connsiteY3" fmla="*/ 4161359 h 4586594"/>
              <a:gd name="connsiteX4" fmla="*/ 9198520 w 9744113"/>
              <a:gd name="connsiteY4" fmla="*/ 4182508 h 4586594"/>
              <a:gd name="connsiteX5" fmla="*/ 8416382 w 9744113"/>
              <a:gd name="connsiteY5" fmla="*/ 4204129 h 4586594"/>
              <a:gd name="connsiteX6" fmla="*/ 8031753 w 9744113"/>
              <a:gd name="connsiteY6" fmla="*/ 4209361 h 4586594"/>
              <a:gd name="connsiteX7" fmla="*/ 7231709 w 9744113"/>
              <a:gd name="connsiteY7" fmla="*/ 4586012 h 4586594"/>
              <a:gd name="connsiteX8" fmla="*/ 7402254 w 9744113"/>
              <a:gd name="connsiteY8" fmla="*/ 4205667 h 4586594"/>
              <a:gd name="connsiteX9" fmla="*/ 7211696 w 9744113"/>
              <a:gd name="connsiteY9" fmla="*/ 4213740 h 4586594"/>
              <a:gd name="connsiteX10" fmla="*/ 5983699 w 9744113"/>
              <a:gd name="connsiteY10" fmla="*/ 4246431 h 4586594"/>
              <a:gd name="connsiteX11" fmla="*/ 233277 w 9744113"/>
              <a:gd name="connsiteY11" fmla="*/ 4298453 h 4586594"/>
              <a:gd name="connsiteX12" fmla="*/ 87720 w 9744113"/>
              <a:gd name="connsiteY12" fmla="*/ 2523145 h 4586594"/>
              <a:gd name="connsiteX13" fmla="*/ 4845 w 9744113"/>
              <a:gd name="connsiteY13" fmla="*/ 530948 h 4586594"/>
              <a:gd name="connsiteX14" fmla="*/ 156980 w 9744113"/>
              <a:gd name="connsiteY14" fmla="*/ 137092 h 4586594"/>
              <a:gd name="connsiteX15" fmla="*/ 6386267 w 9744113"/>
              <a:gd name="connsiteY15" fmla="*/ 9477 h 4586594"/>
              <a:gd name="connsiteX16" fmla="*/ 8978312 w 9744113"/>
              <a:gd name="connsiteY16" fmla="*/ 13361 h 4586594"/>
              <a:gd name="connsiteX17" fmla="*/ 9481117 w 9744113"/>
              <a:gd name="connsiteY17" fmla="*/ 3458 h 4586594"/>
              <a:gd name="connsiteX0" fmla="*/ 9477408 w 9740404"/>
              <a:gd name="connsiteY0" fmla="*/ 3458 h 4586594"/>
              <a:gd name="connsiteX1" fmla="*/ 9705819 w 9740404"/>
              <a:gd name="connsiteY1" fmla="*/ 99833 h 4586594"/>
              <a:gd name="connsiteX2" fmla="*/ 9713663 w 9740404"/>
              <a:gd name="connsiteY2" fmla="*/ 1857735 h 4586594"/>
              <a:gd name="connsiteX3" fmla="*/ 9706189 w 9740404"/>
              <a:gd name="connsiteY3" fmla="*/ 4161359 h 4586594"/>
              <a:gd name="connsiteX4" fmla="*/ 9194811 w 9740404"/>
              <a:gd name="connsiteY4" fmla="*/ 4182508 h 4586594"/>
              <a:gd name="connsiteX5" fmla="*/ 8412673 w 9740404"/>
              <a:gd name="connsiteY5" fmla="*/ 4204129 h 4586594"/>
              <a:gd name="connsiteX6" fmla="*/ 8028044 w 9740404"/>
              <a:gd name="connsiteY6" fmla="*/ 4209361 h 4586594"/>
              <a:gd name="connsiteX7" fmla="*/ 7228000 w 9740404"/>
              <a:gd name="connsiteY7" fmla="*/ 4586012 h 4586594"/>
              <a:gd name="connsiteX8" fmla="*/ 7398545 w 9740404"/>
              <a:gd name="connsiteY8" fmla="*/ 4205667 h 4586594"/>
              <a:gd name="connsiteX9" fmla="*/ 7207987 w 9740404"/>
              <a:gd name="connsiteY9" fmla="*/ 4213740 h 4586594"/>
              <a:gd name="connsiteX10" fmla="*/ 5979990 w 9740404"/>
              <a:gd name="connsiteY10" fmla="*/ 4246431 h 4586594"/>
              <a:gd name="connsiteX11" fmla="*/ 229568 w 9740404"/>
              <a:gd name="connsiteY11" fmla="*/ 4298453 h 4586594"/>
              <a:gd name="connsiteX12" fmla="*/ 84011 w 9740404"/>
              <a:gd name="connsiteY12" fmla="*/ 2523145 h 4586594"/>
              <a:gd name="connsiteX13" fmla="*/ 1136 w 9740404"/>
              <a:gd name="connsiteY13" fmla="*/ 530948 h 4586594"/>
              <a:gd name="connsiteX14" fmla="*/ 153271 w 9740404"/>
              <a:gd name="connsiteY14" fmla="*/ 137092 h 4586594"/>
              <a:gd name="connsiteX15" fmla="*/ 6382558 w 9740404"/>
              <a:gd name="connsiteY15" fmla="*/ 9477 h 4586594"/>
              <a:gd name="connsiteX16" fmla="*/ 8974603 w 9740404"/>
              <a:gd name="connsiteY16" fmla="*/ 13361 h 4586594"/>
              <a:gd name="connsiteX17" fmla="*/ 9477408 w 9740404"/>
              <a:gd name="connsiteY17" fmla="*/ 3458 h 4586594"/>
              <a:gd name="connsiteX0" fmla="*/ 9486740 w 9749736"/>
              <a:gd name="connsiteY0" fmla="*/ 3458 h 4586594"/>
              <a:gd name="connsiteX1" fmla="*/ 9715151 w 9749736"/>
              <a:gd name="connsiteY1" fmla="*/ 99833 h 4586594"/>
              <a:gd name="connsiteX2" fmla="*/ 9722995 w 9749736"/>
              <a:gd name="connsiteY2" fmla="*/ 1857735 h 4586594"/>
              <a:gd name="connsiteX3" fmla="*/ 9715521 w 9749736"/>
              <a:gd name="connsiteY3" fmla="*/ 4161359 h 4586594"/>
              <a:gd name="connsiteX4" fmla="*/ 9204143 w 9749736"/>
              <a:gd name="connsiteY4" fmla="*/ 4182508 h 4586594"/>
              <a:gd name="connsiteX5" fmla="*/ 8422005 w 9749736"/>
              <a:gd name="connsiteY5" fmla="*/ 4204129 h 4586594"/>
              <a:gd name="connsiteX6" fmla="*/ 8037376 w 9749736"/>
              <a:gd name="connsiteY6" fmla="*/ 4209361 h 4586594"/>
              <a:gd name="connsiteX7" fmla="*/ 7237332 w 9749736"/>
              <a:gd name="connsiteY7" fmla="*/ 4586012 h 4586594"/>
              <a:gd name="connsiteX8" fmla="*/ 7407877 w 9749736"/>
              <a:gd name="connsiteY8" fmla="*/ 4205667 h 4586594"/>
              <a:gd name="connsiteX9" fmla="*/ 7217319 w 9749736"/>
              <a:gd name="connsiteY9" fmla="*/ 4213740 h 4586594"/>
              <a:gd name="connsiteX10" fmla="*/ 5989322 w 9749736"/>
              <a:gd name="connsiteY10" fmla="*/ 4246431 h 4586594"/>
              <a:gd name="connsiteX11" fmla="*/ 238900 w 9749736"/>
              <a:gd name="connsiteY11" fmla="*/ 4298453 h 4586594"/>
              <a:gd name="connsiteX12" fmla="*/ 93343 w 9749736"/>
              <a:gd name="connsiteY12" fmla="*/ 2523145 h 4586594"/>
              <a:gd name="connsiteX13" fmla="*/ 10468 w 9749736"/>
              <a:gd name="connsiteY13" fmla="*/ 530948 h 4586594"/>
              <a:gd name="connsiteX14" fmla="*/ 97489 w 9749736"/>
              <a:gd name="connsiteY14" fmla="*/ 149115 h 4586594"/>
              <a:gd name="connsiteX15" fmla="*/ 6391890 w 9749736"/>
              <a:gd name="connsiteY15" fmla="*/ 9477 h 4586594"/>
              <a:gd name="connsiteX16" fmla="*/ 8983935 w 9749736"/>
              <a:gd name="connsiteY16" fmla="*/ 13361 h 4586594"/>
              <a:gd name="connsiteX17" fmla="*/ 9486740 w 9749736"/>
              <a:gd name="connsiteY17" fmla="*/ 3458 h 4586594"/>
              <a:gd name="connsiteX0" fmla="*/ 9486740 w 9793439"/>
              <a:gd name="connsiteY0" fmla="*/ 75473 h 4658609"/>
              <a:gd name="connsiteX1" fmla="*/ 9715151 w 9793439"/>
              <a:gd name="connsiteY1" fmla="*/ 171848 h 4658609"/>
              <a:gd name="connsiteX2" fmla="*/ 9779506 w 9793439"/>
              <a:gd name="connsiteY2" fmla="*/ 2048524 h 4658609"/>
              <a:gd name="connsiteX3" fmla="*/ 9715521 w 9793439"/>
              <a:gd name="connsiteY3" fmla="*/ 4233374 h 4658609"/>
              <a:gd name="connsiteX4" fmla="*/ 9204143 w 9793439"/>
              <a:gd name="connsiteY4" fmla="*/ 4254523 h 4658609"/>
              <a:gd name="connsiteX5" fmla="*/ 8422005 w 9793439"/>
              <a:gd name="connsiteY5" fmla="*/ 4276144 h 4658609"/>
              <a:gd name="connsiteX6" fmla="*/ 8037376 w 9793439"/>
              <a:gd name="connsiteY6" fmla="*/ 4281376 h 4658609"/>
              <a:gd name="connsiteX7" fmla="*/ 7237332 w 9793439"/>
              <a:gd name="connsiteY7" fmla="*/ 4658027 h 4658609"/>
              <a:gd name="connsiteX8" fmla="*/ 7407877 w 9793439"/>
              <a:gd name="connsiteY8" fmla="*/ 4277682 h 4658609"/>
              <a:gd name="connsiteX9" fmla="*/ 7217319 w 9793439"/>
              <a:gd name="connsiteY9" fmla="*/ 4285755 h 4658609"/>
              <a:gd name="connsiteX10" fmla="*/ 5989322 w 9793439"/>
              <a:gd name="connsiteY10" fmla="*/ 4318446 h 4658609"/>
              <a:gd name="connsiteX11" fmla="*/ 238900 w 9793439"/>
              <a:gd name="connsiteY11" fmla="*/ 4370468 h 4658609"/>
              <a:gd name="connsiteX12" fmla="*/ 93343 w 9793439"/>
              <a:gd name="connsiteY12" fmla="*/ 2595160 h 4658609"/>
              <a:gd name="connsiteX13" fmla="*/ 10468 w 9793439"/>
              <a:gd name="connsiteY13" fmla="*/ 602963 h 4658609"/>
              <a:gd name="connsiteX14" fmla="*/ 97489 w 9793439"/>
              <a:gd name="connsiteY14" fmla="*/ 221130 h 4658609"/>
              <a:gd name="connsiteX15" fmla="*/ 6391890 w 9793439"/>
              <a:gd name="connsiteY15" fmla="*/ 81492 h 4658609"/>
              <a:gd name="connsiteX16" fmla="*/ 8983935 w 9793439"/>
              <a:gd name="connsiteY16" fmla="*/ 85376 h 4658609"/>
              <a:gd name="connsiteX17" fmla="*/ 9486740 w 9793439"/>
              <a:gd name="connsiteY17" fmla="*/ 75473 h 4658609"/>
              <a:gd name="connsiteX0" fmla="*/ 9486740 w 9792089"/>
              <a:gd name="connsiteY0" fmla="*/ 3458 h 4586594"/>
              <a:gd name="connsiteX1" fmla="*/ 9715151 w 9792089"/>
              <a:gd name="connsiteY1" fmla="*/ 99833 h 4586594"/>
              <a:gd name="connsiteX2" fmla="*/ 9779506 w 9792089"/>
              <a:gd name="connsiteY2" fmla="*/ 1976509 h 4586594"/>
              <a:gd name="connsiteX3" fmla="*/ 9715521 w 9792089"/>
              <a:gd name="connsiteY3" fmla="*/ 4161359 h 4586594"/>
              <a:gd name="connsiteX4" fmla="*/ 9204143 w 9792089"/>
              <a:gd name="connsiteY4" fmla="*/ 4182508 h 4586594"/>
              <a:gd name="connsiteX5" fmla="*/ 8422005 w 9792089"/>
              <a:gd name="connsiteY5" fmla="*/ 4204129 h 4586594"/>
              <a:gd name="connsiteX6" fmla="*/ 8037376 w 9792089"/>
              <a:gd name="connsiteY6" fmla="*/ 4209361 h 4586594"/>
              <a:gd name="connsiteX7" fmla="*/ 7237332 w 9792089"/>
              <a:gd name="connsiteY7" fmla="*/ 4586012 h 4586594"/>
              <a:gd name="connsiteX8" fmla="*/ 7407877 w 9792089"/>
              <a:gd name="connsiteY8" fmla="*/ 4205667 h 4586594"/>
              <a:gd name="connsiteX9" fmla="*/ 7217319 w 9792089"/>
              <a:gd name="connsiteY9" fmla="*/ 4213740 h 4586594"/>
              <a:gd name="connsiteX10" fmla="*/ 5989322 w 9792089"/>
              <a:gd name="connsiteY10" fmla="*/ 4246431 h 4586594"/>
              <a:gd name="connsiteX11" fmla="*/ 238900 w 9792089"/>
              <a:gd name="connsiteY11" fmla="*/ 4298453 h 4586594"/>
              <a:gd name="connsiteX12" fmla="*/ 93343 w 9792089"/>
              <a:gd name="connsiteY12" fmla="*/ 2523145 h 4586594"/>
              <a:gd name="connsiteX13" fmla="*/ 10468 w 9792089"/>
              <a:gd name="connsiteY13" fmla="*/ 530948 h 4586594"/>
              <a:gd name="connsiteX14" fmla="*/ 97489 w 9792089"/>
              <a:gd name="connsiteY14" fmla="*/ 149115 h 4586594"/>
              <a:gd name="connsiteX15" fmla="*/ 6391890 w 9792089"/>
              <a:gd name="connsiteY15" fmla="*/ 9477 h 4586594"/>
              <a:gd name="connsiteX16" fmla="*/ 8983935 w 9792089"/>
              <a:gd name="connsiteY16" fmla="*/ 13361 h 4586594"/>
              <a:gd name="connsiteX17" fmla="*/ 9486740 w 9792089"/>
              <a:gd name="connsiteY17" fmla="*/ 3458 h 45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2089" h="4586594">
                <a:moveTo>
                  <a:pt x="9486740" y="3458"/>
                </a:moveTo>
                <a:cubicBezTo>
                  <a:pt x="9608609" y="17870"/>
                  <a:pt x="9702239" y="-44549"/>
                  <a:pt x="9715151" y="99833"/>
                </a:cubicBezTo>
                <a:cubicBezTo>
                  <a:pt x="9744763" y="430954"/>
                  <a:pt x="9820064" y="1179006"/>
                  <a:pt x="9779506" y="1976509"/>
                </a:cubicBezTo>
                <a:cubicBezTo>
                  <a:pt x="9821453" y="2872786"/>
                  <a:pt x="9747762" y="4009775"/>
                  <a:pt x="9715521" y="4161359"/>
                </a:cubicBezTo>
                <a:cubicBezTo>
                  <a:pt x="9446860" y="4212001"/>
                  <a:pt x="9419729" y="4175380"/>
                  <a:pt x="9204143" y="4182508"/>
                </a:cubicBezTo>
                <a:lnTo>
                  <a:pt x="8422005" y="4204129"/>
                </a:lnTo>
                <a:lnTo>
                  <a:pt x="8037376" y="4209361"/>
                </a:lnTo>
                <a:cubicBezTo>
                  <a:pt x="7952820" y="4216563"/>
                  <a:pt x="7868491" y="4404455"/>
                  <a:pt x="7237332" y="4586012"/>
                </a:cubicBezTo>
                <a:cubicBezTo>
                  <a:pt x="7212892" y="4601135"/>
                  <a:pt x="7434449" y="4317853"/>
                  <a:pt x="7407877" y="4205667"/>
                </a:cubicBezTo>
                <a:lnTo>
                  <a:pt x="7217319" y="4213740"/>
                </a:lnTo>
                <a:lnTo>
                  <a:pt x="5989322" y="4246431"/>
                </a:lnTo>
                <a:cubicBezTo>
                  <a:pt x="4635231" y="4269266"/>
                  <a:pt x="2061843" y="4343979"/>
                  <a:pt x="238900" y="4298453"/>
                </a:cubicBezTo>
                <a:cubicBezTo>
                  <a:pt x="67346" y="4318795"/>
                  <a:pt x="106883" y="4077771"/>
                  <a:pt x="93343" y="2523145"/>
                </a:cubicBezTo>
                <a:cubicBezTo>
                  <a:pt x="78840" y="1882752"/>
                  <a:pt x="9777" y="926620"/>
                  <a:pt x="10468" y="530948"/>
                </a:cubicBezTo>
                <a:cubicBezTo>
                  <a:pt x="11159" y="135276"/>
                  <a:pt x="-45388" y="172775"/>
                  <a:pt x="97489" y="149115"/>
                </a:cubicBezTo>
                <a:cubicBezTo>
                  <a:pt x="1625900" y="105255"/>
                  <a:pt x="4329024" y="-2658"/>
                  <a:pt x="6391890" y="9477"/>
                </a:cubicBezTo>
                <a:lnTo>
                  <a:pt x="8983935" y="13361"/>
                </a:lnTo>
                <a:cubicBezTo>
                  <a:pt x="9151710" y="25102"/>
                  <a:pt x="9364871" y="-10954"/>
                  <a:pt x="9486740" y="3458"/>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tel 6">
            <a:extLst>
              <a:ext uri="{FF2B5EF4-FFF2-40B4-BE49-F238E27FC236}">
                <a16:creationId xmlns:a16="http://schemas.microsoft.com/office/drawing/2014/main" id="{A8C56D8B-4C88-474A-A376-9EE210C23B8E}"/>
              </a:ext>
            </a:extLst>
          </p:cNvPr>
          <p:cNvSpPr>
            <a:spLocks noGrp="1"/>
          </p:cNvSpPr>
          <p:nvPr>
            <p:ph type="ctrTitle"/>
          </p:nvPr>
        </p:nvSpPr>
        <p:spPr>
          <a:xfrm>
            <a:off x="1600200" y="1709318"/>
            <a:ext cx="8972549" cy="2864416"/>
          </a:xfrm>
        </p:spPr>
        <p:txBody>
          <a:bodyPr>
            <a:noAutofit/>
          </a:bodyPr>
          <a:lstStyle/>
          <a:p>
            <a:pPr>
              <a:spcBef>
                <a:spcPts val="600"/>
              </a:spcBef>
              <a:spcAft>
                <a:spcPts val="600"/>
              </a:spcAft>
            </a:pPr>
            <a:br>
              <a:rPr lang="nb-NO" sz="800"/>
            </a:br>
            <a:r>
              <a:rPr lang="nb-NO" sz="3600"/>
              <a:t>Hvordan kan skolen og skoleeier bidra til å </a:t>
            </a:r>
            <a:br>
              <a:rPr lang="nb-NO" sz="3600"/>
            </a:br>
            <a:r>
              <a:rPr lang="nb-NO" sz="3600"/>
              <a:t>etablere et sammenhengende og koordinert </a:t>
            </a:r>
            <a:br>
              <a:rPr lang="nb-NO" sz="3600"/>
            </a:br>
            <a:r>
              <a:rPr lang="nb-NO" sz="3600"/>
              <a:t>tjenestetilbud for utsatte elever? </a:t>
            </a:r>
            <a:br>
              <a:rPr lang="nb-NO" sz="3600"/>
            </a:br>
            <a:br>
              <a:rPr lang="nb-NO" sz="3600"/>
            </a:br>
            <a:r>
              <a:rPr lang="nb-NO" sz="3600"/>
              <a:t>Hva er utfordringsbildet?</a:t>
            </a:r>
          </a:p>
        </p:txBody>
      </p:sp>
    </p:spTree>
    <p:extLst>
      <p:ext uri="{BB962C8B-B14F-4D97-AF65-F5344CB8AC3E}">
        <p14:creationId xmlns:p14="http://schemas.microsoft.com/office/powerpoint/2010/main" val="660343401"/>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D747A9-6BD4-21A6-2D6C-708B3D1FE489}"/>
              </a:ext>
            </a:extLst>
          </p:cNvPr>
          <p:cNvSpPr>
            <a:spLocks noGrp="1"/>
          </p:cNvSpPr>
          <p:nvPr>
            <p:ph type="title"/>
          </p:nvPr>
        </p:nvSpPr>
        <p:spPr/>
        <p:txBody>
          <a:bodyPr/>
          <a:lstStyle/>
          <a:p>
            <a:r>
              <a:rPr lang="nb-NO" sz="3200"/>
              <a:t>Negativ sosial kontroll i grupper og miljøer</a:t>
            </a:r>
            <a:endParaRPr lang="nb-NO" sz="3200" dirty="0"/>
          </a:p>
        </p:txBody>
      </p:sp>
      <p:sp>
        <p:nvSpPr>
          <p:cNvPr id="3" name="Plassholder for innhold 2">
            <a:extLst>
              <a:ext uri="{FF2B5EF4-FFF2-40B4-BE49-F238E27FC236}">
                <a16:creationId xmlns:a16="http://schemas.microsoft.com/office/drawing/2014/main" id="{99077B3F-CBDE-6AE9-440E-AC13822BA529}"/>
              </a:ext>
            </a:extLst>
          </p:cNvPr>
          <p:cNvSpPr>
            <a:spLocks noGrp="1"/>
          </p:cNvSpPr>
          <p:nvPr>
            <p:ph idx="1"/>
          </p:nvPr>
        </p:nvSpPr>
        <p:spPr/>
        <p:txBody>
          <a:bodyPr/>
          <a:lstStyle/>
          <a:p>
            <a:pPr marL="400050" lvl="1" indent="0">
              <a:buNone/>
            </a:pPr>
            <a:endParaRPr lang="nb-NO" sz="1600" i="1" dirty="0">
              <a:latin typeface="Helvetica" panose="020B0604020202020204" pitchFamily="34" charset="0"/>
              <a:ea typeface="Calibri" panose="020F0502020204030204" pitchFamily="34" charset="0"/>
              <a:cs typeface="Helvetica" panose="020B0604020202020204" pitchFamily="34" charset="0"/>
            </a:endParaRPr>
          </a:p>
          <a:p>
            <a:pPr marL="400050" lvl="1" indent="0">
              <a:buNone/>
            </a:pPr>
            <a:r>
              <a:rPr lang="nb-NO" sz="1600" i="1" dirty="0">
                <a:latin typeface="Helvetica" panose="020B0604020202020204" pitchFamily="34" charset="0"/>
                <a:ea typeface="Calibri" panose="020F0502020204030204" pitchFamily="34" charset="0"/>
                <a:cs typeface="Helvetica" panose="020B0604020202020204" pitchFamily="34" charset="0"/>
              </a:rPr>
              <a:t>«De er hele [navn på land]-kulturen, alle som vet om meg, jeg vet ikke om så mange folk, men de vet om meg. Det er det som er skummelt. (…) Jeg kan se at folk «</a:t>
            </a:r>
            <a:r>
              <a:rPr lang="nb-NO" sz="1600" i="1" dirty="0" err="1">
                <a:latin typeface="Helvetica" panose="020B0604020202020204" pitchFamily="34" charset="0"/>
                <a:ea typeface="Calibri" panose="020F0502020204030204" pitchFamily="34" charset="0"/>
                <a:cs typeface="Helvetica" panose="020B0604020202020204" pitchFamily="34" charset="0"/>
              </a:rPr>
              <a:t>blikker</a:t>
            </a:r>
            <a:r>
              <a:rPr lang="nb-NO" sz="1600" i="1" dirty="0">
                <a:latin typeface="Helvetica" panose="020B0604020202020204" pitchFamily="34" charset="0"/>
                <a:ea typeface="Calibri" panose="020F0502020204030204" pitchFamily="34" charset="0"/>
                <a:cs typeface="Helvetica" panose="020B0604020202020204" pitchFamily="34" charset="0"/>
              </a:rPr>
              <a:t>» meg, ser på meg, spesielt tanter, de er overalt [i byen] og de ser på meg med rart blikk, og da vet jeg sånn «ah, de vet hvem jeg er», og de fleste har vært hjemme hos meg. Og de kjenner folk og de kjenner foreldrene mine.» [Ungdom]</a:t>
            </a:r>
          </a:p>
          <a:p>
            <a:pPr marL="400050" lvl="1" indent="0">
              <a:buNone/>
            </a:pPr>
            <a:endParaRPr lang="nb-NO" sz="1600" i="1" dirty="0">
              <a:latin typeface="Calibri" panose="020F0502020204030204" pitchFamily="34" charset="0"/>
              <a:ea typeface="Calibri" panose="020F0502020204030204" pitchFamily="34" charset="0"/>
              <a:cs typeface="Times New Roman" panose="02020603050405020304" pitchFamily="18" charset="0"/>
            </a:endParaRPr>
          </a:p>
          <a:p>
            <a:pPr marL="400050" lvl="1" indent="0">
              <a:buNone/>
            </a:pPr>
            <a:r>
              <a:rPr lang="nb-NO" sz="1600" i="1" dirty="0">
                <a:latin typeface="Helvetica" panose="020B0604020202020204" pitchFamily="34" charset="0"/>
                <a:ea typeface="Calibri" panose="020F0502020204030204" pitchFamily="34" charset="0"/>
                <a:cs typeface="Helvetica" panose="020B0604020202020204" pitchFamily="34" charset="0"/>
              </a:rPr>
              <a:t>«Jenter passer veldig på, hvis de går ute med en gutt. Hvis jeg går med en kompis, må jeg se hvem som ser på meg, er det noe som kommer til å bli spredd videre. Hvis man går ute med en kompis, neste dag hører du «jeg så dem gå der, vet ikke hva de gjorde» osv. Så spres det, det blir store greier, selv om man bare var venner. Det kan skje både gjennom sosiale medier, og på skolen. Det er typisk at det skjer med alle jenter.» [Ungdom]</a:t>
            </a:r>
            <a:endParaRPr lang="nb-NO" sz="1600" dirty="0">
              <a:latin typeface="Helvetica" panose="020B0604020202020204" pitchFamily="34" charset="0"/>
              <a:ea typeface="Calibri" panose="020F0502020204030204" pitchFamily="34" charset="0"/>
              <a:cs typeface="Helvetica" panose="020B0604020202020204" pitchFamily="34" charset="0"/>
            </a:endParaRPr>
          </a:p>
          <a:p>
            <a:endParaRPr lang="nb-NO"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850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6E16C5-76BA-DF42-9051-0B99CCB6BD8F}"/>
              </a:ext>
            </a:extLst>
          </p:cNvPr>
          <p:cNvSpPr>
            <a:spLocks noGrp="1"/>
          </p:cNvSpPr>
          <p:nvPr>
            <p:ph type="title"/>
          </p:nvPr>
        </p:nvSpPr>
        <p:spPr>
          <a:xfrm>
            <a:off x="1991544" y="188640"/>
            <a:ext cx="8229600" cy="922114"/>
          </a:xfrm>
        </p:spPr>
        <p:txBody>
          <a:bodyPr wrap="square" anchor="ctr">
            <a:normAutofit fontScale="90000"/>
          </a:bodyPr>
          <a:lstStyle/>
          <a:p>
            <a:r>
              <a:rPr lang="nb-NO" dirty="0"/>
              <a:t>Negativ sosial kontroll i grupper og miljøer</a:t>
            </a:r>
          </a:p>
        </p:txBody>
      </p:sp>
      <p:sp>
        <p:nvSpPr>
          <p:cNvPr id="6" name="Plassholder for innhold 5">
            <a:extLst>
              <a:ext uri="{FF2B5EF4-FFF2-40B4-BE49-F238E27FC236}">
                <a16:creationId xmlns:a16="http://schemas.microsoft.com/office/drawing/2014/main" id="{8F01617E-19FF-56C6-A05C-E107C5E8804D}"/>
              </a:ext>
            </a:extLst>
          </p:cNvPr>
          <p:cNvSpPr>
            <a:spLocks noGrp="1"/>
          </p:cNvSpPr>
          <p:nvPr>
            <p:ph idx="1"/>
          </p:nvPr>
        </p:nvSpPr>
        <p:spPr/>
        <p:txBody>
          <a:bodyPr/>
          <a:lstStyle/>
          <a:p>
            <a:r>
              <a:rPr lang="nb-NO" dirty="0">
                <a:effectLst/>
                <a:latin typeface="Helvetica" panose="020B0604020202020204" pitchFamily="34" charset="0"/>
                <a:ea typeface="Calibri" panose="020F0502020204030204" pitchFamily="34" charset="0"/>
                <a:cs typeface="Helvetica" panose="020B0604020202020204" pitchFamily="34" charset="0"/>
              </a:rPr>
              <a:t>Unge kan videreføre mønstre og utøve kontroll overfor hverandre </a:t>
            </a:r>
            <a:endParaRPr lang="nb-NO" dirty="0">
              <a:latin typeface="Helvetica" panose="020B0604020202020204" pitchFamily="34" charset="0"/>
              <a:ea typeface="Calibri" panose="020F0502020204030204" pitchFamily="34" charset="0"/>
              <a:cs typeface="Helvetica" panose="020B0604020202020204" pitchFamily="34" charset="0"/>
            </a:endParaRPr>
          </a:p>
          <a:p>
            <a:pPr marL="400050" lvl="1" indent="0">
              <a:buNone/>
            </a:pPr>
            <a:r>
              <a:rPr lang="nb-NO" sz="1400" i="1" dirty="0">
                <a:latin typeface="Helvetica" panose="020B0604020202020204" pitchFamily="34" charset="0"/>
                <a:ea typeface="Times New Roman" panose="02020603050405020304" pitchFamily="18" charset="0"/>
                <a:cs typeface="Helvetica" panose="020B0604020202020204" pitchFamily="34" charset="0"/>
              </a:rPr>
              <a:t>«Guttene – de går ikke bort og snakker med en jente med hijab fordi da får hun problemer etterpå. Alle guttene kjenner hverandre, de har en kodeks for hvordan de skal oppføre seg. Hvis en av gutta har en søster, skal alle de andre guttene holde seg unna. Hvis de bryter det, må guttene gjenopprette ære, da blir det slåsskamp.» [Mangfoldsrådgiver]</a:t>
            </a:r>
          </a:p>
          <a:p>
            <a:pPr marL="400050" lvl="1" indent="0">
              <a:buNone/>
            </a:pPr>
            <a:endParaRPr lang="nb-NO" sz="1400" dirty="0">
              <a:latin typeface="Helvetica" panose="020B0604020202020204" pitchFamily="34" charset="0"/>
              <a:cs typeface="Helvetica" panose="020B0604020202020204" pitchFamily="34" charset="0"/>
            </a:endParaRPr>
          </a:p>
          <a:p>
            <a:pPr marL="400050" lvl="1" indent="0">
              <a:buNone/>
            </a:pPr>
            <a:r>
              <a:rPr lang="nb-NO" sz="1400" i="1" dirty="0">
                <a:latin typeface="Helvetica" panose="020B0604020202020204" pitchFamily="34" charset="0"/>
                <a:cs typeface="Helvetica" panose="020B0604020202020204" pitchFamily="34" charset="0"/>
              </a:rPr>
              <a:t>Ofte når man er flere med minoritetsbakgrunn, så er én kanskje ikke så religiøs som de andre, og så blir den sett på </a:t>
            </a:r>
            <a:r>
              <a:rPr lang="nb-NO" sz="1400" i="1" dirty="0" err="1">
                <a:latin typeface="Helvetica" panose="020B0604020202020204" pitchFamily="34" charset="0"/>
                <a:cs typeface="Helvetica" panose="020B0604020202020204" pitchFamily="34" charset="0"/>
              </a:rPr>
              <a:t>på</a:t>
            </a:r>
            <a:r>
              <a:rPr lang="nb-NO" sz="1400" i="1" dirty="0">
                <a:latin typeface="Helvetica" panose="020B0604020202020204" pitchFamily="34" charset="0"/>
                <a:cs typeface="Helvetica" panose="020B0604020202020204" pitchFamily="34" charset="0"/>
              </a:rPr>
              <a:t> en negativ måte, og baksnakket av de andre. «Du er altfor integrert, hvorfor tror du at du er norsk?» Mange som holder mer på tradisjoner fra hjemlandet blir negative til det, de skal passe på og baksnakke, snakke rundt, de sier til sine foreldre «hun gjør sånn og sånn» og så sier foreldre det til sine venner og så går det rundt. [Ungdom]</a:t>
            </a:r>
          </a:p>
          <a:p>
            <a:pPr marL="400050" lvl="1" indent="0">
              <a:buNone/>
            </a:pPr>
            <a:endParaRPr lang="nb-NO" sz="1400" dirty="0">
              <a:latin typeface="Helvetica" panose="020B0604020202020204" pitchFamily="34" charset="0"/>
              <a:ea typeface="Calibri" panose="020F0502020204030204" pitchFamily="34" charset="0"/>
              <a:cs typeface="Helvetica" panose="020B0604020202020204" pitchFamily="34" charset="0"/>
            </a:endParaRPr>
          </a:p>
          <a:p>
            <a:r>
              <a:rPr lang="nb-NO" dirty="0">
                <a:latin typeface="Helvetica" panose="020B0604020202020204" pitchFamily="34" charset="0"/>
                <a:cs typeface="Helvetica" panose="020B0604020202020204" pitchFamily="34" charset="0"/>
              </a:rPr>
              <a:t>Kontroll i miljøet spiller sammen med kontroll i familien</a:t>
            </a:r>
          </a:p>
          <a:p>
            <a:pPr lvl="1"/>
            <a:r>
              <a:rPr lang="nb-NO" dirty="0">
                <a:latin typeface="Helvetica" panose="020B0604020202020204" pitchFamily="34" charset="0"/>
                <a:cs typeface="Helvetica" panose="020B0604020202020204" pitchFamily="34" charset="0"/>
              </a:rPr>
              <a:t>Kan få alvorlige konsekvenser </a:t>
            </a:r>
          </a:p>
          <a:p>
            <a:pPr lvl="1"/>
            <a:r>
              <a:rPr lang="nb-NO" dirty="0">
                <a:latin typeface="Helvetica" panose="020B0604020202020204" pitchFamily="34" charset="0"/>
                <a:cs typeface="Helvetica" panose="020B0604020202020204" pitchFamily="34" charset="0"/>
              </a:rPr>
              <a:t>Også i mer liberale familier </a:t>
            </a:r>
          </a:p>
        </p:txBody>
      </p:sp>
    </p:spTree>
    <p:extLst>
      <p:ext uri="{BB962C8B-B14F-4D97-AF65-F5344CB8AC3E}">
        <p14:creationId xmlns:p14="http://schemas.microsoft.com/office/powerpoint/2010/main" val="189696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7D6DCA-930C-BA4A-4B24-641F248F00B0}"/>
              </a:ext>
            </a:extLst>
          </p:cNvPr>
          <p:cNvSpPr>
            <a:spLocks noGrp="1"/>
          </p:cNvSpPr>
          <p:nvPr>
            <p:ph type="title"/>
          </p:nvPr>
        </p:nvSpPr>
        <p:spPr/>
        <p:txBody>
          <a:bodyPr/>
          <a:lstStyle/>
          <a:p>
            <a:r>
              <a:rPr lang="nb-NO" sz="2800" dirty="0"/>
              <a:t>Negativ sosial kontroll digitalt og i sosiale medier</a:t>
            </a:r>
          </a:p>
        </p:txBody>
      </p:sp>
      <p:sp>
        <p:nvSpPr>
          <p:cNvPr id="3" name="Plassholder for innhold 2">
            <a:extLst>
              <a:ext uri="{FF2B5EF4-FFF2-40B4-BE49-F238E27FC236}">
                <a16:creationId xmlns:a16="http://schemas.microsoft.com/office/drawing/2014/main" id="{0D393E14-C448-E552-A8CB-6A721B42C214}"/>
              </a:ext>
            </a:extLst>
          </p:cNvPr>
          <p:cNvSpPr>
            <a:spLocks noGrp="1"/>
          </p:cNvSpPr>
          <p:nvPr>
            <p:ph idx="1"/>
          </p:nvPr>
        </p:nvSpPr>
        <p:spPr/>
        <p:txBody>
          <a:bodyPr/>
          <a:lstStyle/>
          <a:p>
            <a:r>
              <a:rPr lang="nb-NO" dirty="0"/>
              <a:t>Kontroll over de unges digitale liv </a:t>
            </a:r>
          </a:p>
          <a:p>
            <a:pPr marL="0" indent="0">
              <a:buNone/>
            </a:pPr>
            <a:endParaRPr lang="nb-NO" dirty="0"/>
          </a:p>
          <a:p>
            <a:pPr marL="457200" lvl="1" indent="0">
              <a:buNone/>
            </a:pPr>
            <a:r>
              <a:rPr lang="nb-NO" sz="1800" i="1" dirty="0">
                <a:solidFill>
                  <a:srgbClr val="000000"/>
                </a:solidFill>
                <a:latin typeface="Arial" panose="020B0604020202020204" pitchFamily="34" charset="0"/>
              </a:rPr>
              <a:t>Det føles riktig å si at når de kontrollerte de sosiale mediene, så var det litt mer skadelig for meg personlig enn alt det andre. Fordi alt det andre, jeg kunne i hvert fall skjule det på en eller annen måte. Men jeg kan jo ikke skjule hvem jeg snakker med på mobilen hvis de skal se gjennom alt sammen hele tiden. Så smart var jeg ikke som liten. [Ungdom]</a:t>
            </a:r>
          </a:p>
          <a:p>
            <a:pPr marL="457200" lvl="1" indent="0">
              <a:buNone/>
            </a:pPr>
            <a:endParaRPr lang="nb-NO" sz="1800" i="1" dirty="0">
              <a:solidFill>
                <a:srgbClr val="000000"/>
              </a:solidFill>
              <a:latin typeface="Arial" panose="020B0604020202020204" pitchFamily="34" charset="0"/>
            </a:endParaRPr>
          </a:p>
          <a:p>
            <a:r>
              <a:rPr lang="nb-NO" dirty="0"/>
              <a:t>Digital overvåkning </a:t>
            </a:r>
          </a:p>
          <a:p>
            <a:pPr marL="0" indent="0">
              <a:buNone/>
            </a:pPr>
            <a:endParaRPr lang="nb-NO" dirty="0"/>
          </a:p>
          <a:p>
            <a:r>
              <a:rPr lang="nb-NO" dirty="0"/>
              <a:t>Kanal for psykisk vold og trusler </a:t>
            </a:r>
          </a:p>
        </p:txBody>
      </p:sp>
    </p:spTree>
    <p:extLst>
      <p:ext uri="{BB962C8B-B14F-4D97-AF65-F5344CB8AC3E}">
        <p14:creationId xmlns:p14="http://schemas.microsoft.com/office/powerpoint/2010/main" val="28559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7D6DCA-930C-BA4A-4B24-641F248F00B0}"/>
              </a:ext>
            </a:extLst>
          </p:cNvPr>
          <p:cNvSpPr>
            <a:spLocks noGrp="1"/>
          </p:cNvSpPr>
          <p:nvPr>
            <p:ph type="title"/>
          </p:nvPr>
        </p:nvSpPr>
        <p:spPr/>
        <p:txBody>
          <a:bodyPr/>
          <a:lstStyle/>
          <a:p>
            <a:r>
              <a:rPr lang="nb-NO" sz="2800" dirty="0"/>
              <a:t>Negativ sosial kontroll digitalt og i sosiale medier</a:t>
            </a:r>
          </a:p>
        </p:txBody>
      </p:sp>
      <p:sp>
        <p:nvSpPr>
          <p:cNvPr id="3" name="Plassholder for innhold 2">
            <a:extLst>
              <a:ext uri="{FF2B5EF4-FFF2-40B4-BE49-F238E27FC236}">
                <a16:creationId xmlns:a16="http://schemas.microsoft.com/office/drawing/2014/main" id="{0D393E14-C448-E552-A8CB-6A721B42C214}"/>
              </a:ext>
            </a:extLst>
          </p:cNvPr>
          <p:cNvSpPr>
            <a:spLocks noGrp="1"/>
          </p:cNvSpPr>
          <p:nvPr>
            <p:ph idx="1"/>
          </p:nvPr>
        </p:nvSpPr>
        <p:spPr/>
        <p:txBody>
          <a:bodyPr/>
          <a:lstStyle/>
          <a:p>
            <a:r>
              <a:rPr lang="nb-NO" dirty="0"/>
              <a:t>Kanal for: </a:t>
            </a:r>
          </a:p>
          <a:p>
            <a:pPr lvl="1"/>
            <a:r>
              <a:rPr lang="nb-NO" dirty="0"/>
              <a:t>Informasjons- og bildedeling, rykter og sladder </a:t>
            </a:r>
          </a:p>
          <a:p>
            <a:pPr lvl="1"/>
            <a:r>
              <a:rPr lang="nb-NO" dirty="0"/>
              <a:t>Falske rykter og manipulerte bilder kan utgjøre en risiko</a:t>
            </a:r>
          </a:p>
          <a:p>
            <a:pPr lvl="1"/>
            <a:r>
              <a:rPr lang="nb-NO" dirty="0"/>
              <a:t>Et effektivt pressmiddel</a:t>
            </a:r>
          </a:p>
          <a:p>
            <a:pPr marL="457200" lvl="1" indent="0">
              <a:buNone/>
            </a:pPr>
            <a:endParaRPr lang="nb-NO" dirty="0"/>
          </a:p>
          <a:p>
            <a:r>
              <a:rPr lang="nb-NO" dirty="0"/>
              <a:t>Digitale plattformer og sosiale medier kan altså</a:t>
            </a:r>
          </a:p>
          <a:p>
            <a:pPr lvl="1"/>
            <a:r>
              <a:rPr lang="nb-NO" dirty="0"/>
              <a:t>Gi enda større muligheter for overvåkning </a:t>
            </a:r>
          </a:p>
          <a:p>
            <a:pPr lvl="1"/>
            <a:r>
              <a:rPr lang="nb-NO" dirty="0"/>
              <a:t>Akselerere og intensivere ryktespredning og sladder </a:t>
            </a:r>
          </a:p>
          <a:p>
            <a:pPr lvl="1"/>
            <a:endParaRPr lang="nb-NO" dirty="0"/>
          </a:p>
          <a:p>
            <a:pPr marL="0" indent="0">
              <a:buNone/>
            </a:pPr>
            <a:endParaRPr lang="nb-NO" dirty="0"/>
          </a:p>
          <a:p>
            <a:pPr lvl="1"/>
            <a:endParaRPr lang="nb-NO" dirty="0"/>
          </a:p>
          <a:p>
            <a:pPr marL="914400" lvl="2" indent="0">
              <a:buNone/>
            </a:pPr>
            <a:endParaRPr lang="nb-NO" dirty="0"/>
          </a:p>
        </p:txBody>
      </p:sp>
    </p:spTree>
    <p:extLst>
      <p:ext uri="{BB962C8B-B14F-4D97-AF65-F5344CB8AC3E}">
        <p14:creationId xmlns:p14="http://schemas.microsoft.com/office/powerpoint/2010/main" val="252304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274403-6E1F-EA7B-C89C-FE2C645978EB}"/>
              </a:ext>
            </a:extLst>
          </p:cNvPr>
          <p:cNvSpPr>
            <a:spLocks noGrp="1"/>
          </p:cNvSpPr>
          <p:nvPr>
            <p:ph type="title"/>
          </p:nvPr>
        </p:nvSpPr>
        <p:spPr/>
        <p:txBody>
          <a:bodyPr/>
          <a:lstStyle/>
          <a:p>
            <a:r>
              <a:rPr lang="nb-NO" dirty="0"/>
              <a:t>Kontroll på flere arenaer</a:t>
            </a:r>
          </a:p>
        </p:txBody>
      </p:sp>
      <p:sp>
        <p:nvSpPr>
          <p:cNvPr id="3" name="Plassholder for innhold 2">
            <a:extLst>
              <a:ext uri="{FF2B5EF4-FFF2-40B4-BE49-F238E27FC236}">
                <a16:creationId xmlns:a16="http://schemas.microsoft.com/office/drawing/2014/main" id="{261DB573-7299-82F3-92CA-C9E7303EF886}"/>
              </a:ext>
            </a:extLst>
          </p:cNvPr>
          <p:cNvSpPr>
            <a:spLocks noGrp="1"/>
          </p:cNvSpPr>
          <p:nvPr>
            <p:ph idx="1"/>
          </p:nvPr>
        </p:nvSpPr>
        <p:spPr/>
        <p:txBody>
          <a:bodyPr/>
          <a:lstStyle/>
          <a:p>
            <a:r>
              <a:rPr lang="nb-NO" dirty="0"/>
              <a:t>Samtidig kontroll fra ulike kanter </a:t>
            </a:r>
          </a:p>
          <a:p>
            <a:endParaRPr lang="nb-NO" dirty="0"/>
          </a:p>
          <a:p>
            <a:r>
              <a:rPr lang="nb-NO" dirty="0"/>
              <a:t>Viktig å se på totaliteten </a:t>
            </a:r>
          </a:p>
          <a:p>
            <a:pPr marL="0" indent="0">
              <a:buNone/>
            </a:pPr>
            <a:endParaRPr lang="nb-NO" dirty="0"/>
          </a:p>
          <a:p>
            <a:r>
              <a:rPr lang="nb-NO" dirty="0"/>
              <a:t>Men: de unge finner også «fristeder» </a:t>
            </a:r>
          </a:p>
          <a:p>
            <a:pPr lvl="1"/>
            <a:r>
              <a:rPr lang="nb-NO" dirty="0"/>
              <a:t>På skolen</a:t>
            </a:r>
          </a:p>
          <a:p>
            <a:pPr lvl="1"/>
            <a:r>
              <a:rPr lang="nb-NO" dirty="0"/>
              <a:t>Gjennom sosiale medier </a:t>
            </a:r>
          </a:p>
        </p:txBody>
      </p:sp>
    </p:spTree>
    <p:extLst>
      <p:ext uri="{BB962C8B-B14F-4D97-AF65-F5344CB8AC3E}">
        <p14:creationId xmlns:p14="http://schemas.microsoft.com/office/powerpoint/2010/main" val="17549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702774-0974-DADB-C933-90E1263CD33A}"/>
              </a:ext>
            </a:extLst>
          </p:cNvPr>
          <p:cNvSpPr>
            <a:spLocks noGrp="1"/>
          </p:cNvSpPr>
          <p:nvPr>
            <p:ph type="title"/>
          </p:nvPr>
        </p:nvSpPr>
        <p:spPr/>
        <p:txBody>
          <a:bodyPr/>
          <a:lstStyle/>
          <a:p>
            <a:r>
              <a:rPr lang="nb-NO" dirty="0"/>
              <a:t>Konsekvenser for de utsatte</a:t>
            </a:r>
          </a:p>
        </p:txBody>
      </p:sp>
      <p:sp>
        <p:nvSpPr>
          <p:cNvPr id="3" name="Plassholder for innhold 2">
            <a:extLst>
              <a:ext uri="{FF2B5EF4-FFF2-40B4-BE49-F238E27FC236}">
                <a16:creationId xmlns:a16="http://schemas.microsoft.com/office/drawing/2014/main" id="{DB9A1CD2-E2AA-4F51-BF9B-5A3C24B6930E}"/>
              </a:ext>
            </a:extLst>
          </p:cNvPr>
          <p:cNvSpPr>
            <a:spLocks noGrp="1"/>
          </p:cNvSpPr>
          <p:nvPr>
            <p:ph idx="1"/>
          </p:nvPr>
        </p:nvSpPr>
        <p:spPr/>
        <p:txBody>
          <a:bodyPr/>
          <a:lstStyle/>
          <a:p>
            <a:r>
              <a:rPr lang="nb-NO" dirty="0"/>
              <a:t>Få muligheter til å trene på å ta valg og å sette grenser</a:t>
            </a:r>
          </a:p>
          <a:p>
            <a:r>
              <a:rPr lang="nb-NO" dirty="0"/>
              <a:t>Mistillit, frykt og angst</a:t>
            </a:r>
          </a:p>
          <a:p>
            <a:r>
              <a:rPr lang="nb-NO" dirty="0"/>
              <a:t>Følelse av å måtte passe seg, stress og utmattelse</a:t>
            </a:r>
          </a:p>
          <a:p>
            <a:r>
              <a:rPr lang="nb-NO" dirty="0"/>
              <a:t>Selvkontroll og unngåelsesatferd </a:t>
            </a:r>
          </a:p>
          <a:p>
            <a:r>
              <a:rPr lang="nb-NO" dirty="0"/>
              <a:t>Psykiske helseutfordringer </a:t>
            </a:r>
          </a:p>
          <a:p>
            <a:r>
              <a:rPr lang="nb-NO" dirty="0"/>
              <a:t>Negative effekter på (nære) relasjoner </a:t>
            </a:r>
          </a:p>
          <a:p>
            <a:pPr marL="0" indent="0">
              <a:buNone/>
            </a:pPr>
            <a:endParaRPr lang="nb-NO" dirty="0"/>
          </a:p>
          <a:p>
            <a:pPr marL="400050" lvl="1" indent="0">
              <a:buNone/>
            </a:pPr>
            <a:r>
              <a:rPr lang="nb-NO" sz="1800" i="1" dirty="0">
                <a:latin typeface="Helvetica" panose="020B0604020202020204" pitchFamily="34" charset="0"/>
                <a:ea typeface="Calibri" panose="020F0502020204030204" pitchFamily="34" charset="0"/>
                <a:cs typeface="Helvetica" panose="020B0604020202020204" pitchFamily="34" charset="0"/>
              </a:rPr>
              <a:t>Jeg tenker på at jeg skulle ønske det var annerledes. Jeg har mistet hele min familie, jeg har ikke familie. Jeg har bare meg selv, det er bare sånn det er, det må jeg leve med. Jeg er alene. Ikke fordi jeg har gjort noe galt, jeg har bare valgt å være menneske. (Ungdom)</a:t>
            </a:r>
            <a:endParaRPr lang="nb-NO" sz="1800" dirty="0">
              <a:latin typeface="Helvetica" panose="020B0604020202020204" pitchFamily="34" charset="0"/>
              <a:ea typeface="Calibri" panose="020F0502020204030204" pitchFamily="34" charset="0"/>
              <a:cs typeface="Helvetica" panose="020B0604020202020204" pitchFamily="34" charset="0"/>
            </a:endParaRPr>
          </a:p>
          <a:p>
            <a:pPr marL="0" indent="0">
              <a:buNone/>
            </a:pPr>
            <a:endParaRPr lang="nb-NO" dirty="0"/>
          </a:p>
        </p:txBody>
      </p:sp>
    </p:spTree>
    <p:extLst>
      <p:ext uri="{BB962C8B-B14F-4D97-AF65-F5344CB8AC3E}">
        <p14:creationId xmlns:p14="http://schemas.microsoft.com/office/powerpoint/2010/main" val="225865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04D6FA-EC75-5063-B6AE-E7BF0E0D6364}"/>
              </a:ext>
            </a:extLst>
          </p:cNvPr>
          <p:cNvSpPr>
            <a:spLocks noGrp="1"/>
          </p:cNvSpPr>
          <p:nvPr>
            <p:ph type="title"/>
          </p:nvPr>
        </p:nvSpPr>
        <p:spPr>
          <a:xfrm>
            <a:off x="1991544" y="188640"/>
            <a:ext cx="8229600" cy="922114"/>
          </a:xfrm>
        </p:spPr>
        <p:txBody>
          <a:bodyPr wrap="square" anchor="ctr">
            <a:normAutofit/>
          </a:bodyPr>
          <a:lstStyle/>
          <a:p>
            <a:pPr>
              <a:lnSpc>
                <a:spcPct val="90000"/>
              </a:lnSpc>
            </a:pPr>
            <a:r>
              <a:rPr lang="nb-NO" sz="2800" dirty="0"/>
              <a:t>Implikasjoner for innsatsen mot negativ sosial kontroll</a:t>
            </a:r>
          </a:p>
        </p:txBody>
      </p:sp>
      <p:grpSp>
        <p:nvGrpSpPr>
          <p:cNvPr id="3" name="Gruppe 2">
            <a:extLst>
              <a:ext uri="{FF2B5EF4-FFF2-40B4-BE49-F238E27FC236}">
                <a16:creationId xmlns:a16="http://schemas.microsoft.com/office/drawing/2014/main" id="{89C96B93-F66F-D85D-6253-AD06B5140F4B}"/>
              </a:ext>
            </a:extLst>
          </p:cNvPr>
          <p:cNvGrpSpPr/>
          <p:nvPr/>
        </p:nvGrpSpPr>
        <p:grpSpPr>
          <a:xfrm>
            <a:off x="2173298" y="1341407"/>
            <a:ext cx="7845402" cy="4679245"/>
            <a:chOff x="649298" y="1341406"/>
            <a:chExt cx="7845402" cy="4679245"/>
          </a:xfrm>
        </p:grpSpPr>
        <p:sp>
          <p:nvSpPr>
            <p:cNvPr id="4" name="Frihåndsform: figur 3">
              <a:extLst>
                <a:ext uri="{FF2B5EF4-FFF2-40B4-BE49-F238E27FC236}">
                  <a16:creationId xmlns:a16="http://schemas.microsoft.com/office/drawing/2014/main" id="{1F32117A-2D60-A346-D22C-91C182332C98}"/>
                </a:ext>
              </a:extLst>
            </p:cNvPr>
            <p:cNvSpPr/>
            <p:nvPr/>
          </p:nvSpPr>
          <p:spPr>
            <a:xfrm>
              <a:off x="3227756" y="1454878"/>
              <a:ext cx="5266944" cy="907764"/>
            </a:xfrm>
            <a:custGeom>
              <a:avLst/>
              <a:gdLst>
                <a:gd name="connsiteX0" fmla="*/ 151297 w 907764"/>
                <a:gd name="connsiteY0" fmla="*/ 0 h 5266944"/>
                <a:gd name="connsiteX1" fmla="*/ 756467 w 907764"/>
                <a:gd name="connsiteY1" fmla="*/ 0 h 5266944"/>
                <a:gd name="connsiteX2" fmla="*/ 907764 w 907764"/>
                <a:gd name="connsiteY2" fmla="*/ 151297 h 5266944"/>
                <a:gd name="connsiteX3" fmla="*/ 907764 w 907764"/>
                <a:gd name="connsiteY3" fmla="*/ 5266944 h 5266944"/>
                <a:gd name="connsiteX4" fmla="*/ 907764 w 907764"/>
                <a:gd name="connsiteY4" fmla="*/ 5266944 h 5266944"/>
                <a:gd name="connsiteX5" fmla="*/ 0 w 907764"/>
                <a:gd name="connsiteY5" fmla="*/ 5266944 h 5266944"/>
                <a:gd name="connsiteX6" fmla="*/ 0 w 907764"/>
                <a:gd name="connsiteY6" fmla="*/ 5266944 h 5266944"/>
                <a:gd name="connsiteX7" fmla="*/ 0 w 907764"/>
                <a:gd name="connsiteY7" fmla="*/ 151297 h 5266944"/>
                <a:gd name="connsiteX8" fmla="*/ 151297 w 907764"/>
                <a:gd name="connsiteY8" fmla="*/ 0 h 526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764" h="5266944">
                  <a:moveTo>
                    <a:pt x="907764" y="877843"/>
                  </a:moveTo>
                  <a:lnTo>
                    <a:pt x="907764" y="4389101"/>
                  </a:lnTo>
                  <a:cubicBezTo>
                    <a:pt x="907764" y="4873918"/>
                    <a:pt x="896089" y="5266941"/>
                    <a:pt x="881688" y="5266941"/>
                  </a:cubicBezTo>
                  <a:lnTo>
                    <a:pt x="0" y="5266941"/>
                  </a:lnTo>
                  <a:lnTo>
                    <a:pt x="0" y="5266941"/>
                  </a:lnTo>
                  <a:lnTo>
                    <a:pt x="0" y="3"/>
                  </a:lnTo>
                  <a:lnTo>
                    <a:pt x="0" y="3"/>
                  </a:lnTo>
                  <a:lnTo>
                    <a:pt x="881688" y="3"/>
                  </a:lnTo>
                  <a:cubicBezTo>
                    <a:pt x="896089" y="3"/>
                    <a:pt x="907764" y="393026"/>
                    <a:pt x="907764" y="877843"/>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70982" rIns="97652" bIns="70984" numCol="1" spcCol="1270" anchor="ctr" anchorCtr="0">
              <a:noAutofit/>
            </a:bodyPr>
            <a:lstStyle/>
            <a:p>
              <a:pPr marL="114300" lvl="1" indent="-114300" defTabSz="622300" fontAlgn="base">
                <a:lnSpc>
                  <a:spcPct val="90000"/>
                </a:lnSpc>
                <a:spcBef>
                  <a:spcPct val="0"/>
                </a:spcBef>
                <a:spcAft>
                  <a:spcPct val="15000"/>
                </a:spcAft>
                <a:buFontTx/>
                <a:buChar char="•"/>
              </a:pPr>
              <a:r>
                <a:rPr lang="nb-NO" sz="1400" dirty="0">
                  <a:solidFill>
                    <a:srgbClr val="616161">
                      <a:hueOff val="0"/>
                      <a:satOff val="0"/>
                      <a:lumOff val="0"/>
                      <a:alphaOff val="0"/>
                    </a:srgbClr>
                  </a:solidFill>
                  <a:latin typeface="Arial"/>
                </a:rPr>
                <a:t>Det er viktig å kartlegge situasjonen godt og få oversikt over helheten i det den unge opplever </a:t>
              </a:r>
              <a:endParaRPr lang="en-US" sz="1400" dirty="0">
                <a:solidFill>
                  <a:srgbClr val="616161">
                    <a:hueOff val="0"/>
                    <a:satOff val="0"/>
                    <a:lumOff val="0"/>
                    <a:alphaOff val="0"/>
                  </a:srgbClr>
                </a:solidFill>
                <a:latin typeface="Arial"/>
              </a:endParaRPr>
            </a:p>
          </p:txBody>
        </p:sp>
        <p:sp>
          <p:nvSpPr>
            <p:cNvPr id="6" name="Frihåndsform: figur 5">
              <a:extLst>
                <a:ext uri="{FF2B5EF4-FFF2-40B4-BE49-F238E27FC236}">
                  <a16:creationId xmlns:a16="http://schemas.microsoft.com/office/drawing/2014/main" id="{6151AEE0-07C4-2A70-AE8D-03EA2C569872}"/>
                </a:ext>
              </a:extLst>
            </p:cNvPr>
            <p:cNvSpPr/>
            <p:nvPr/>
          </p:nvSpPr>
          <p:spPr>
            <a:xfrm>
              <a:off x="649298" y="1341406"/>
              <a:ext cx="2578458" cy="1134706"/>
            </a:xfrm>
            <a:custGeom>
              <a:avLst/>
              <a:gdLst>
                <a:gd name="connsiteX0" fmla="*/ 0 w 2578458"/>
                <a:gd name="connsiteY0" fmla="*/ 189121 h 1134706"/>
                <a:gd name="connsiteX1" fmla="*/ 189121 w 2578458"/>
                <a:gd name="connsiteY1" fmla="*/ 0 h 1134706"/>
                <a:gd name="connsiteX2" fmla="*/ 2389337 w 2578458"/>
                <a:gd name="connsiteY2" fmla="*/ 0 h 1134706"/>
                <a:gd name="connsiteX3" fmla="*/ 2578458 w 2578458"/>
                <a:gd name="connsiteY3" fmla="*/ 189121 h 1134706"/>
                <a:gd name="connsiteX4" fmla="*/ 2578458 w 2578458"/>
                <a:gd name="connsiteY4" fmla="*/ 945585 h 1134706"/>
                <a:gd name="connsiteX5" fmla="*/ 2389337 w 2578458"/>
                <a:gd name="connsiteY5" fmla="*/ 1134706 h 1134706"/>
                <a:gd name="connsiteX6" fmla="*/ 189121 w 2578458"/>
                <a:gd name="connsiteY6" fmla="*/ 1134706 h 1134706"/>
                <a:gd name="connsiteX7" fmla="*/ 0 w 2578458"/>
                <a:gd name="connsiteY7" fmla="*/ 945585 h 1134706"/>
                <a:gd name="connsiteX8" fmla="*/ 0 w 2578458"/>
                <a:gd name="connsiteY8" fmla="*/ 189121 h 113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8458" h="1134706">
                  <a:moveTo>
                    <a:pt x="0" y="189121"/>
                  </a:moveTo>
                  <a:cubicBezTo>
                    <a:pt x="0" y="84672"/>
                    <a:pt x="84672" y="0"/>
                    <a:pt x="189121" y="0"/>
                  </a:cubicBezTo>
                  <a:lnTo>
                    <a:pt x="2389337" y="0"/>
                  </a:lnTo>
                  <a:cubicBezTo>
                    <a:pt x="2493786" y="0"/>
                    <a:pt x="2578458" y="84672"/>
                    <a:pt x="2578458" y="189121"/>
                  </a:cubicBezTo>
                  <a:lnTo>
                    <a:pt x="2578458" y="945585"/>
                  </a:lnTo>
                  <a:cubicBezTo>
                    <a:pt x="2578458" y="1050034"/>
                    <a:pt x="2493786" y="1134706"/>
                    <a:pt x="2389337" y="1134706"/>
                  </a:cubicBezTo>
                  <a:lnTo>
                    <a:pt x="189121" y="1134706"/>
                  </a:lnTo>
                  <a:cubicBezTo>
                    <a:pt x="84672" y="1134706"/>
                    <a:pt x="0" y="1050034"/>
                    <a:pt x="0" y="945585"/>
                  </a:cubicBezTo>
                  <a:lnTo>
                    <a:pt x="0" y="189121"/>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16352" tIns="85872" rIns="116352" bIns="85872" numCol="1" spcCol="1270" anchor="ctr" anchorCtr="0">
              <a:noAutofit/>
            </a:bodyPr>
            <a:lstStyle/>
            <a:p>
              <a:pPr algn="ctr" defTabSz="711200" fontAlgn="base">
                <a:lnSpc>
                  <a:spcPct val="90000"/>
                </a:lnSpc>
                <a:spcBef>
                  <a:spcPct val="0"/>
                </a:spcBef>
                <a:spcAft>
                  <a:spcPct val="35000"/>
                </a:spcAft>
              </a:pPr>
              <a:r>
                <a:rPr lang="nb-NO" sz="1600" dirty="0">
                  <a:solidFill>
                    <a:srgbClr val="FFFFFF"/>
                  </a:solidFill>
                  <a:latin typeface="Arial"/>
                </a:rPr>
                <a:t>De utsatte kan oppleve kontroll på flere måter og fra </a:t>
              </a:r>
              <a:r>
                <a:rPr lang="nb-NO" sz="1600">
                  <a:solidFill>
                    <a:srgbClr val="FFFFFF"/>
                  </a:solidFill>
                  <a:latin typeface="Arial"/>
                </a:rPr>
                <a:t>flere personer </a:t>
              </a:r>
              <a:r>
                <a:rPr lang="nb-NO" sz="1600" dirty="0">
                  <a:solidFill>
                    <a:srgbClr val="FFFFFF"/>
                  </a:solidFill>
                  <a:latin typeface="Arial"/>
                </a:rPr>
                <a:t>samtidig </a:t>
              </a:r>
              <a:endParaRPr lang="en-US" sz="1600" dirty="0">
                <a:solidFill>
                  <a:srgbClr val="FFFFFF"/>
                </a:solidFill>
                <a:latin typeface="Arial"/>
              </a:endParaRPr>
            </a:p>
          </p:txBody>
        </p:sp>
        <p:sp>
          <p:nvSpPr>
            <p:cNvPr id="7" name="Frihåndsform: figur 6">
              <a:extLst>
                <a:ext uri="{FF2B5EF4-FFF2-40B4-BE49-F238E27FC236}">
                  <a16:creationId xmlns:a16="http://schemas.microsoft.com/office/drawing/2014/main" id="{2BC1F5C0-469E-3B68-FEAE-35EFEE6C77A9}"/>
                </a:ext>
              </a:extLst>
            </p:cNvPr>
            <p:cNvSpPr/>
            <p:nvPr/>
          </p:nvSpPr>
          <p:spPr>
            <a:xfrm>
              <a:off x="3212114" y="2631427"/>
              <a:ext cx="5266944" cy="907764"/>
            </a:xfrm>
            <a:custGeom>
              <a:avLst/>
              <a:gdLst>
                <a:gd name="connsiteX0" fmla="*/ 151297 w 907764"/>
                <a:gd name="connsiteY0" fmla="*/ 0 h 5266944"/>
                <a:gd name="connsiteX1" fmla="*/ 756467 w 907764"/>
                <a:gd name="connsiteY1" fmla="*/ 0 h 5266944"/>
                <a:gd name="connsiteX2" fmla="*/ 907764 w 907764"/>
                <a:gd name="connsiteY2" fmla="*/ 151297 h 5266944"/>
                <a:gd name="connsiteX3" fmla="*/ 907764 w 907764"/>
                <a:gd name="connsiteY3" fmla="*/ 5266944 h 5266944"/>
                <a:gd name="connsiteX4" fmla="*/ 907764 w 907764"/>
                <a:gd name="connsiteY4" fmla="*/ 5266944 h 5266944"/>
                <a:gd name="connsiteX5" fmla="*/ 0 w 907764"/>
                <a:gd name="connsiteY5" fmla="*/ 5266944 h 5266944"/>
                <a:gd name="connsiteX6" fmla="*/ 0 w 907764"/>
                <a:gd name="connsiteY6" fmla="*/ 5266944 h 5266944"/>
                <a:gd name="connsiteX7" fmla="*/ 0 w 907764"/>
                <a:gd name="connsiteY7" fmla="*/ 151297 h 5266944"/>
                <a:gd name="connsiteX8" fmla="*/ 151297 w 907764"/>
                <a:gd name="connsiteY8" fmla="*/ 0 h 526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764" h="5266944">
                  <a:moveTo>
                    <a:pt x="907764" y="877843"/>
                  </a:moveTo>
                  <a:lnTo>
                    <a:pt x="907764" y="4389101"/>
                  </a:lnTo>
                  <a:cubicBezTo>
                    <a:pt x="907764" y="4873918"/>
                    <a:pt x="896089" y="5266941"/>
                    <a:pt x="881688" y="5266941"/>
                  </a:cubicBezTo>
                  <a:lnTo>
                    <a:pt x="0" y="5266941"/>
                  </a:lnTo>
                  <a:lnTo>
                    <a:pt x="0" y="5266941"/>
                  </a:lnTo>
                  <a:lnTo>
                    <a:pt x="0" y="3"/>
                  </a:lnTo>
                  <a:lnTo>
                    <a:pt x="0" y="3"/>
                  </a:lnTo>
                  <a:lnTo>
                    <a:pt x="881688" y="3"/>
                  </a:lnTo>
                  <a:cubicBezTo>
                    <a:pt x="896089" y="3"/>
                    <a:pt x="907764" y="393026"/>
                    <a:pt x="907764" y="877843"/>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70982" rIns="97652" bIns="70984" numCol="1" spcCol="1270" anchor="ctr" anchorCtr="0">
              <a:noAutofit/>
            </a:bodyPr>
            <a:lstStyle/>
            <a:p>
              <a:pPr marL="114300" lvl="1" indent="-114300" defTabSz="622300" fontAlgn="base">
                <a:lnSpc>
                  <a:spcPct val="90000"/>
                </a:lnSpc>
                <a:spcBef>
                  <a:spcPct val="0"/>
                </a:spcBef>
                <a:spcAft>
                  <a:spcPct val="15000"/>
                </a:spcAft>
                <a:buFontTx/>
                <a:buChar char="•"/>
              </a:pPr>
              <a:r>
                <a:rPr lang="nb-NO" sz="1400" dirty="0">
                  <a:solidFill>
                    <a:srgbClr val="616161">
                      <a:hueOff val="0"/>
                      <a:satOff val="0"/>
                      <a:lumOff val="0"/>
                      <a:alphaOff val="0"/>
                    </a:srgbClr>
                  </a:solidFill>
                  <a:latin typeface="Arial"/>
                </a:rPr>
                <a:t>Innebærer at mange aktører, sektorer og tjenester har, eller kan ha, en rolle når det kommer til forebygging og håndtering</a:t>
              </a:r>
              <a:endParaRPr lang="en-US" sz="1400" dirty="0">
                <a:solidFill>
                  <a:srgbClr val="616161">
                    <a:hueOff val="0"/>
                    <a:satOff val="0"/>
                    <a:lumOff val="0"/>
                    <a:alphaOff val="0"/>
                  </a:srgbClr>
                </a:solidFill>
                <a:latin typeface="Arial"/>
              </a:endParaRPr>
            </a:p>
          </p:txBody>
        </p:sp>
        <p:sp>
          <p:nvSpPr>
            <p:cNvPr id="8" name="Frihåndsform: figur 7">
              <a:extLst>
                <a:ext uri="{FF2B5EF4-FFF2-40B4-BE49-F238E27FC236}">
                  <a16:creationId xmlns:a16="http://schemas.microsoft.com/office/drawing/2014/main" id="{71B620F1-D84A-D186-DB29-A6C47531970F}"/>
                </a:ext>
              </a:extLst>
            </p:cNvPr>
            <p:cNvSpPr/>
            <p:nvPr/>
          </p:nvSpPr>
          <p:spPr>
            <a:xfrm>
              <a:off x="649298" y="2532848"/>
              <a:ext cx="2562815" cy="1104920"/>
            </a:xfrm>
            <a:custGeom>
              <a:avLst/>
              <a:gdLst>
                <a:gd name="connsiteX0" fmla="*/ 0 w 2562815"/>
                <a:gd name="connsiteY0" fmla="*/ 184157 h 1104920"/>
                <a:gd name="connsiteX1" fmla="*/ 184157 w 2562815"/>
                <a:gd name="connsiteY1" fmla="*/ 0 h 1104920"/>
                <a:gd name="connsiteX2" fmla="*/ 2378658 w 2562815"/>
                <a:gd name="connsiteY2" fmla="*/ 0 h 1104920"/>
                <a:gd name="connsiteX3" fmla="*/ 2562815 w 2562815"/>
                <a:gd name="connsiteY3" fmla="*/ 184157 h 1104920"/>
                <a:gd name="connsiteX4" fmla="*/ 2562815 w 2562815"/>
                <a:gd name="connsiteY4" fmla="*/ 920763 h 1104920"/>
                <a:gd name="connsiteX5" fmla="*/ 2378658 w 2562815"/>
                <a:gd name="connsiteY5" fmla="*/ 1104920 h 1104920"/>
                <a:gd name="connsiteX6" fmla="*/ 184157 w 2562815"/>
                <a:gd name="connsiteY6" fmla="*/ 1104920 h 1104920"/>
                <a:gd name="connsiteX7" fmla="*/ 0 w 2562815"/>
                <a:gd name="connsiteY7" fmla="*/ 920763 h 1104920"/>
                <a:gd name="connsiteX8" fmla="*/ 0 w 2562815"/>
                <a:gd name="connsiteY8" fmla="*/ 184157 h 11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815" h="1104920">
                  <a:moveTo>
                    <a:pt x="0" y="184157"/>
                  </a:moveTo>
                  <a:cubicBezTo>
                    <a:pt x="0" y="82450"/>
                    <a:pt x="82450" y="0"/>
                    <a:pt x="184157" y="0"/>
                  </a:cubicBezTo>
                  <a:lnTo>
                    <a:pt x="2378658" y="0"/>
                  </a:lnTo>
                  <a:cubicBezTo>
                    <a:pt x="2480365" y="0"/>
                    <a:pt x="2562815" y="82450"/>
                    <a:pt x="2562815" y="184157"/>
                  </a:cubicBezTo>
                  <a:lnTo>
                    <a:pt x="2562815" y="920763"/>
                  </a:lnTo>
                  <a:cubicBezTo>
                    <a:pt x="2562815" y="1022470"/>
                    <a:pt x="2480365" y="1104920"/>
                    <a:pt x="2378658" y="1104920"/>
                  </a:cubicBezTo>
                  <a:lnTo>
                    <a:pt x="184157" y="1104920"/>
                  </a:lnTo>
                  <a:cubicBezTo>
                    <a:pt x="82450" y="1104920"/>
                    <a:pt x="0" y="1022470"/>
                    <a:pt x="0" y="920763"/>
                  </a:cubicBezTo>
                  <a:lnTo>
                    <a:pt x="0" y="184157"/>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14898" tIns="84418" rIns="114898" bIns="84418" numCol="1" spcCol="1270" anchor="ctr" anchorCtr="0">
              <a:noAutofit/>
            </a:bodyPr>
            <a:lstStyle/>
            <a:p>
              <a:pPr algn="ctr" defTabSz="711200" fontAlgn="base">
                <a:lnSpc>
                  <a:spcPct val="90000"/>
                </a:lnSpc>
                <a:spcBef>
                  <a:spcPct val="0"/>
                </a:spcBef>
                <a:spcAft>
                  <a:spcPct val="35000"/>
                </a:spcAft>
              </a:pPr>
              <a:r>
                <a:rPr lang="nb-NO" sz="1600" dirty="0">
                  <a:solidFill>
                    <a:srgbClr val="FFFFFF"/>
                  </a:solidFill>
                  <a:latin typeface="Arial"/>
                </a:rPr>
                <a:t>Negativ sosial kontroll kan utspille seg i mange sammenhenger og arenaer</a:t>
              </a:r>
              <a:endParaRPr lang="en-US" sz="1600" dirty="0">
                <a:solidFill>
                  <a:srgbClr val="FFFFFF"/>
                </a:solidFill>
                <a:latin typeface="Arial"/>
              </a:endParaRPr>
            </a:p>
          </p:txBody>
        </p:sp>
        <p:sp>
          <p:nvSpPr>
            <p:cNvPr id="9" name="Frihåndsform: figur 8">
              <a:extLst>
                <a:ext uri="{FF2B5EF4-FFF2-40B4-BE49-F238E27FC236}">
                  <a16:creationId xmlns:a16="http://schemas.microsoft.com/office/drawing/2014/main" id="{ABFBC9A5-92C6-FCE2-9D2D-40638DC27668}"/>
                </a:ext>
              </a:extLst>
            </p:cNvPr>
            <p:cNvSpPr/>
            <p:nvPr/>
          </p:nvSpPr>
          <p:spPr>
            <a:xfrm>
              <a:off x="3189923" y="3807974"/>
              <a:ext cx="5266944" cy="907764"/>
            </a:xfrm>
            <a:custGeom>
              <a:avLst/>
              <a:gdLst>
                <a:gd name="connsiteX0" fmla="*/ 151297 w 907764"/>
                <a:gd name="connsiteY0" fmla="*/ 0 h 5266944"/>
                <a:gd name="connsiteX1" fmla="*/ 756467 w 907764"/>
                <a:gd name="connsiteY1" fmla="*/ 0 h 5266944"/>
                <a:gd name="connsiteX2" fmla="*/ 907764 w 907764"/>
                <a:gd name="connsiteY2" fmla="*/ 151297 h 5266944"/>
                <a:gd name="connsiteX3" fmla="*/ 907764 w 907764"/>
                <a:gd name="connsiteY3" fmla="*/ 5266944 h 5266944"/>
                <a:gd name="connsiteX4" fmla="*/ 907764 w 907764"/>
                <a:gd name="connsiteY4" fmla="*/ 5266944 h 5266944"/>
                <a:gd name="connsiteX5" fmla="*/ 0 w 907764"/>
                <a:gd name="connsiteY5" fmla="*/ 5266944 h 5266944"/>
                <a:gd name="connsiteX6" fmla="*/ 0 w 907764"/>
                <a:gd name="connsiteY6" fmla="*/ 5266944 h 5266944"/>
                <a:gd name="connsiteX7" fmla="*/ 0 w 907764"/>
                <a:gd name="connsiteY7" fmla="*/ 151297 h 5266944"/>
                <a:gd name="connsiteX8" fmla="*/ 151297 w 907764"/>
                <a:gd name="connsiteY8" fmla="*/ 0 h 526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764" h="5266944">
                  <a:moveTo>
                    <a:pt x="907764" y="877843"/>
                  </a:moveTo>
                  <a:lnTo>
                    <a:pt x="907764" y="4389101"/>
                  </a:lnTo>
                  <a:cubicBezTo>
                    <a:pt x="907764" y="4873918"/>
                    <a:pt x="896089" y="5266941"/>
                    <a:pt x="881688" y="5266941"/>
                  </a:cubicBezTo>
                  <a:lnTo>
                    <a:pt x="0" y="5266941"/>
                  </a:lnTo>
                  <a:lnTo>
                    <a:pt x="0" y="5266941"/>
                  </a:lnTo>
                  <a:lnTo>
                    <a:pt x="0" y="3"/>
                  </a:lnTo>
                  <a:lnTo>
                    <a:pt x="0" y="3"/>
                  </a:lnTo>
                  <a:lnTo>
                    <a:pt x="881688" y="3"/>
                  </a:lnTo>
                  <a:cubicBezTo>
                    <a:pt x="896089" y="3"/>
                    <a:pt x="907764" y="393026"/>
                    <a:pt x="907764" y="877843"/>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70983" rIns="97652" bIns="70983" numCol="1" spcCol="1270" anchor="ctr" anchorCtr="0">
              <a:noAutofit/>
            </a:bodyPr>
            <a:lstStyle/>
            <a:p>
              <a:pPr marL="114300" lvl="1" indent="-114300" defTabSz="622300" fontAlgn="base">
                <a:lnSpc>
                  <a:spcPct val="90000"/>
                </a:lnSpc>
                <a:spcBef>
                  <a:spcPct val="0"/>
                </a:spcBef>
                <a:spcAft>
                  <a:spcPct val="15000"/>
                </a:spcAft>
                <a:buFontTx/>
                <a:buChar char="•"/>
              </a:pPr>
              <a:r>
                <a:rPr lang="nb-NO" sz="1400">
                  <a:solidFill>
                    <a:srgbClr val="616161">
                      <a:hueOff val="0"/>
                      <a:satOff val="0"/>
                      <a:lumOff val="0"/>
                      <a:alphaOff val="0"/>
                    </a:srgbClr>
                  </a:solidFill>
                  <a:latin typeface="Arial"/>
                </a:rPr>
                <a:t>Viktig å jobbe med holdningsendringer i trossamfunn og miljøer</a:t>
              </a:r>
              <a:endParaRPr lang="en-US" sz="1400">
                <a:solidFill>
                  <a:srgbClr val="616161">
                    <a:hueOff val="0"/>
                    <a:satOff val="0"/>
                    <a:lumOff val="0"/>
                    <a:alphaOff val="0"/>
                  </a:srgbClr>
                </a:solidFill>
                <a:latin typeface="Arial"/>
              </a:endParaRPr>
            </a:p>
            <a:p>
              <a:pPr marL="114300" lvl="1" indent="-114300" defTabSz="622300" fontAlgn="base">
                <a:lnSpc>
                  <a:spcPct val="90000"/>
                </a:lnSpc>
                <a:spcBef>
                  <a:spcPct val="0"/>
                </a:spcBef>
                <a:spcAft>
                  <a:spcPct val="15000"/>
                </a:spcAft>
                <a:buFontTx/>
                <a:buChar char="•"/>
              </a:pPr>
              <a:r>
                <a:rPr lang="nb-NO" sz="1400">
                  <a:solidFill>
                    <a:srgbClr val="616161">
                      <a:hueOff val="0"/>
                      <a:satOff val="0"/>
                      <a:lumOff val="0"/>
                      <a:alphaOff val="0"/>
                    </a:srgbClr>
                  </a:solidFill>
                  <a:latin typeface="Arial"/>
                </a:rPr>
                <a:t>Viktig å gi foreldre informasjon så de kan ta andre valg for sin familie</a:t>
              </a:r>
              <a:endParaRPr lang="en-US" sz="1400">
                <a:solidFill>
                  <a:srgbClr val="616161">
                    <a:hueOff val="0"/>
                    <a:satOff val="0"/>
                    <a:lumOff val="0"/>
                    <a:alphaOff val="0"/>
                  </a:srgbClr>
                </a:solidFill>
                <a:latin typeface="Arial"/>
              </a:endParaRPr>
            </a:p>
          </p:txBody>
        </p:sp>
        <p:sp>
          <p:nvSpPr>
            <p:cNvPr id="10" name="Frihåndsform: figur 9">
              <a:extLst>
                <a:ext uri="{FF2B5EF4-FFF2-40B4-BE49-F238E27FC236}">
                  <a16:creationId xmlns:a16="http://schemas.microsoft.com/office/drawing/2014/main" id="{A7FB9FD2-C2D9-A714-4035-146734F096AA}"/>
                </a:ext>
              </a:extLst>
            </p:cNvPr>
            <p:cNvSpPr/>
            <p:nvPr/>
          </p:nvSpPr>
          <p:spPr>
            <a:xfrm>
              <a:off x="649298" y="3694503"/>
              <a:ext cx="2540625" cy="1134706"/>
            </a:xfrm>
            <a:custGeom>
              <a:avLst/>
              <a:gdLst>
                <a:gd name="connsiteX0" fmla="*/ 0 w 2540625"/>
                <a:gd name="connsiteY0" fmla="*/ 189121 h 1134706"/>
                <a:gd name="connsiteX1" fmla="*/ 189121 w 2540625"/>
                <a:gd name="connsiteY1" fmla="*/ 0 h 1134706"/>
                <a:gd name="connsiteX2" fmla="*/ 2351504 w 2540625"/>
                <a:gd name="connsiteY2" fmla="*/ 0 h 1134706"/>
                <a:gd name="connsiteX3" fmla="*/ 2540625 w 2540625"/>
                <a:gd name="connsiteY3" fmla="*/ 189121 h 1134706"/>
                <a:gd name="connsiteX4" fmla="*/ 2540625 w 2540625"/>
                <a:gd name="connsiteY4" fmla="*/ 945585 h 1134706"/>
                <a:gd name="connsiteX5" fmla="*/ 2351504 w 2540625"/>
                <a:gd name="connsiteY5" fmla="*/ 1134706 h 1134706"/>
                <a:gd name="connsiteX6" fmla="*/ 189121 w 2540625"/>
                <a:gd name="connsiteY6" fmla="*/ 1134706 h 1134706"/>
                <a:gd name="connsiteX7" fmla="*/ 0 w 2540625"/>
                <a:gd name="connsiteY7" fmla="*/ 945585 h 1134706"/>
                <a:gd name="connsiteX8" fmla="*/ 0 w 2540625"/>
                <a:gd name="connsiteY8" fmla="*/ 189121 h 113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625" h="1134706">
                  <a:moveTo>
                    <a:pt x="0" y="189121"/>
                  </a:moveTo>
                  <a:cubicBezTo>
                    <a:pt x="0" y="84672"/>
                    <a:pt x="84672" y="0"/>
                    <a:pt x="189121" y="0"/>
                  </a:cubicBezTo>
                  <a:lnTo>
                    <a:pt x="2351504" y="0"/>
                  </a:lnTo>
                  <a:cubicBezTo>
                    <a:pt x="2455953" y="0"/>
                    <a:pt x="2540625" y="84672"/>
                    <a:pt x="2540625" y="189121"/>
                  </a:cubicBezTo>
                  <a:lnTo>
                    <a:pt x="2540625" y="945585"/>
                  </a:lnTo>
                  <a:cubicBezTo>
                    <a:pt x="2540625" y="1050034"/>
                    <a:pt x="2455953" y="1134706"/>
                    <a:pt x="2351504" y="1134706"/>
                  </a:cubicBezTo>
                  <a:lnTo>
                    <a:pt x="189121" y="1134706"/>
                  </a:lnTo>
                  <a:cubicBezTo>
                    <a:pt x="84672" y="1134706"/>
                    <a:pt x="0" y="1050034"/>
                    <a:pt x="0" y="945585"/>
                  </a:cubicBezTo>
                  <a:lnTo>
                    <a:pt x="0" y="189121"/>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16352" tIns="85872" rIns="116352" bIns="85872" numCol="1" spcCol="1270" anchor="ctr" anchorCtr="0">
              <a:noAutofit/>
            </a:bodyPr>
            <a:lstStyle/>
            <a:p>
              <a:pPr algn="ctr" defTabSz="711200" fontAlgn="base">
                <a:lnSpc>
                  <a:spcPct val="90000"/>
                </a:lnSpc>
                <a:spcBef>
                  <a:spcPct val="0"/>
                </a:spcBef>
                <a:spcAft>
                  <a:spcPct val="35000"/>
                </a:spcAft>
              </a:pPr>
              <a:r>
                <a:rPr lang="nb-NO" sz="1600" dirty="0">
                  <a:solidFill>
                    <a:srgbClr val="FFFFFF"/>
                  </a:solidFill>
                  <a:latin typeface="Arial"/>
                </a:rPr>
                <a:t>Ikke bare den enkelte familie, men større sosiale strukturer </a:t>
              </a:r>
              <a:endParaRPr lang="en-US" sz="1600" dirty="0">
                <a:solidFill>
                  <a:srgbClr val="FFFFFF"/>
                </a:solidFill>
                <a:latin typeface="Arial"/>
              </a:endParaRPr>
            </a:p>
          </p:txBody>
        </p:sp>
        <p:sp>
          <p:nvSpPr>
            <p:cNvPr id="11" name="Frihåndsform: figur 10">
              <a:extLst>
                <a:ext uri="{FF2B5EF4-FFF2-40B4-BE49-F238E27FC236}">
                  <a16:creationId xmlns:a16="http://schemas.microsoft.com/office/drawing/2014/main" id="{935DB59D-8AF9-8B35-9D68-B75F374E3094}"/>
                </a:ext>
              </a:extLst>
            </p:cNvPr>
            <p:cNvSpPr/>
            <p:nvPr/>
          </p:nvSpPr>
          <p:spPr>
            <a:xfrm>
              <a:off x="3212114" y="4999416"/>
              <a:ext cx="5266944" cy="907764"/>
            </a:xfrm>
            <a:custGeom>
              <a:avLst/>
              <a:gdLst>
                <a:gd name="connsiteX0" fmla="*/ 151297 w 907764"/>
                <a:gd name="connsiteY0" fmla="*/ 0 h 5266944"/>
                <a:gd name="connsiteX1" fmla="*/ 756467 w 907764"/>
                <a:gd name="connsiteY1" fmla="*/ 0 h 5266944"/>
                <a:gd name="connsiteX2" fmla="*/ 907764 w 907764"/>
                <a:gd name="connsiteY2" fmla="*/ 151297 h 5266944"/>
                <a:gd name="connsiteX3" fmla="*/ 907764 w 907764"/>
                <a:gd name="connsiteY3" fmla="*/ 5266944 h 5266944"/>
                <a:gd name="connsiteX4" fmla="*/ 907764 w 907764"/>
                <a:gd name="connsiteY4" fmla="*/ 5266944 h 5266944"/>
                <a:gd name="connsiteX5" fmla="*/ 0 w 907764"/>
                <a:gd name="connsiteY5" fmla="*/ 5266944 h 5266944"/>
                <a:gd name="connsiteX6" fmla="*/ 0 w 907764"/>
                <a:gd name="connsiteY6" fmla="*/ 5266944 h 5266944"/>
                <a:gd name="connsiteX7" fmla="*/ 0 w 907764"/>
                <a:gd name="connsiteY7" fmla="*/ 151297 h 5266944"/>
                <a:gd name="connsiteX8" fmla="*/ 151297 w 907764"/>
                <a:gd name="connsiteY8" fmla="*/ 0 h 526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764" h="5266944">
                  <a:moveTo>
                    <a:pt x="907764" y="877843"/>
                  </a:moveTo>
                  <a:lnTo>
                    <a:pt x="907764" y="4389101"/>
                  </a:lnTo>
                  <a:cubicBezTo>
                    <a:pt x="907764" y="4873918"/>
                    <a:pt x="896089" y="5266941"/>
                    <a:pt x="881688" y="5266941"/>
                  </a:cubicBezTo>
                  <a:lnTo>
                    <a:pt x="0" y="5266941"/>
                  </a:lnTo>
                  <a:lnTo>
                    <a:pt x="0" y="5266941"/>
                  </a:lnTo>
                  <a:lnTo>
                    <a:pt x="0" y="3"/>
                  </a:lnTo>
                  <a:lnTo>
                    <a:pt x="0" y="3"/>
                  </a:lnTo>
                  <a:lnTo>
                    <a:pt x="881688" y="3"/>
                  </a:lnTo>
                  <a:cubicBezTo>
                    <a:pt x="896089" y="3"/>
                    <a:pt x="907764" y="393026"/>
                    <a:pt x="907764" y="877843"/>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70983" rIns="97652" bIns="70983" numCol="1" spcCol="1270" anchor="ctr" anchorCtr="0">
              <a:noAutofit/>
            </a:bodyPr>
            <a:lstStyle/>
            <a:p>
              <a:pPr marL="114300" lvl="1" indent="-114300" defTabSz="622300" fontAlgn="base">
                <a:lnSpc>
                  <a:spcPct val="90000"/>
                </a:lnSpc>
                <a:spcBef>
                  <a:spcPct val="0"/>
                </a:spcBef>
                <a:spcAft>
                  <a:spcPct val="15000"/>
                </a:spcAft>
                <a:buFontTx/>
                <a:buChar char="•"/>
              </a:pPr>
              <a:r>
                <a:rPr lang="nb-NO" sz="1400" dirty="0">
                  <a:solidFill>
                    <a:srgbClr val="616161">
                      <a:hueOff val="0"/>
                      <a:satOff val="0"/>
                      <a:lumOff val="0"/>
                      <a:alphaOff val="0"/>
                    </a:srgbClr>
                  </a:solidFill>
                  <a:latin typeface="Arial"/>
                </a:rPr>
                <a:t>Å sikre god integrering og inkludering er viktig for å forebygge</a:t>
              </a:r>
              <a:endParaRPr lang="en-US" sz="1400" dirty="0">
                <a:solidFill>
                  <a:srgbClr val="616161">
                    <a:hueOff val="0"/>
                    <a:satOff val="0"/>
                    <a:lumOff val="0"/>
                    <a:alphaOff val="0"/>
                  </a:srgbClr>
                </a:solidFill>
                <a:latin typeface="Arial"/>
              </a:endParaRPr>
            </a:p>
            <a:p>
              <a:pPr marL="114300" lvl="1" indent="-114300" defTabSz="622300" fontAlgn="base">
                <a:lnSpc>
                  <a:spcPct val="90000"/>
                </a:lnSpc>
                <a:spcBef>
                  <a:spcPct val="0"/>
                </a:spcBef>
                <a:spcAft>
                  <a:spcPct val="15000"/>
                </a:spcAft>
                <a:buFontTx/>
                <a:buChar char="•"/>
              </a:pPr>
              <a:r>
                <a:rPr lang="nb-NO" sz="1400">
                  <a:solidFill>
                    <a:srgbClr val="616161">
                      <a:hueOff val="0"/>
                      <a:satOff val="0"/>
                      <a:lumOff val="0"/>
                      <a:alphaOff val="0"/>
                    </a:srgbClr>
                  </a:solidFill>
                  <a:latin typeface="Arial"/>
                </a:rPr>
                <a:t>Å sikre andre kilder til og arenaer for anseelse og anerkjennelse </a:t>
              </a:r>
              <a:endParaRPr lang="en-US" sz="1400">
                <a:solidFill>
                  <a:srgbClr val="616161">
                    <a:hueOff val="0"/>
                    <a:satOff val="0"/>
                    <a:lumOff val="0"/>
                    <a:alphaOff val="0"/>
                  </a:srgbClr>
                </a:solidFill>
                <a:latin typeface="Arial"/>
              </a:endParaRPr>
            </a:p>
          </p:txBody>
        </p:sp>
        <p:sp>
          <p:nvSpPr>
            <p:cNvPr id="12" name="Frihåndsform: figur 11">
              <a:extLst>
                <a:ext uri="{FF2B5EF4-FFF2-40B4-BE49-F238E27FC236}">
                  <a16:creationId xmlns:a16="http://schemas.microsoft.com/office/drawing/2014/main" id="{62465226-F152-7A9B-078D-964DDDCF0CB2}"/>
                </a:ext>
              </a:extLst>
            </p:cNvPr>
            <p:cNvSpPr/>
            <p:nvPr/>
          </p:nvSpPr>
          <p:spPr>
            <a:xfrm>
              <a:off x="649298" y="4885945"/>
              <a:ext cx="2562815" cy="1134706"/>
            </a:xfrm>
            <a:custGeom>
              <a:avLst/>
              <a:gdLst>
                <a:gd name="connsiteX0" fmla="*/ 0 w 2562815"/>
                <a:gd name="connsiteY0" fmla="*/ 189121 h 1134706"/>
                <a:gd name="connsiteX1" fmla="*/ 189121 w 2562815"/>
                <a:gd name="connsiteY1" fmla="*/ 0 h 1134706"/>
                <a:gd name="connsiteX2" fmla="*/ 2373694 w 2562815"/>
                <a:gd name="connsiteY2" fmla="*/ 0 h 1134706"/>
                <a:gd name="connsiteX3" fmla="*/ 2562815 w 2562815"/>
                <a:gd name="connsiteY3" fmla="*/ 189121 h 1134706"/>
                <a:gd name="connsiteX4" fmla="*/ 2562815 w 2562815"/>
                <a:gd name="connsiteY4" fmla="*/ 945585 h 1134706"/>
                <a:gd name="connsiteX5" fmla="*/ 2373694 w 2562815"/>
                <a:gd name="connsiteY5" fmla="*/ 1134706 h 1134706"/>
                <a:gd name="connsiteX6" fmla="*/ 189121 w 2562815"/>
                <a:gd name="connsiteY6" fmla="*/ 1134706 h 1134706"/>
                <a:gd name="connsiteX7" fmla="*/ 0 w 2562815"/>
                <a:gd name="connsiteY7" fmla="*/ 945585 h 1134706"/>
                <a:gd name="connsiteX8" fmla="*/ 0 w 2562815"/>
                <a:gd name="connsiteY8" fmla="*/ 189121 h 113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815" h="1134706">
                  <a:moveTo>
                    <a:pt x="0" y="189121"/>
                  </a:moveTo>
                  <a:cubicBezTo>
                    <a:pt x="0" y="84672"/>
                    <a:pt x="84672" y="0"/>
                    <a:pt x="189121" y="0"/>
                  </a:cubicBezTo>
                  <a:lnTo>
                    <a:pt x="2373694" y="0"/>
                  </a:lnTo>
                  <a:cubicBezTo>
                    <a:pt x="2478143" y="0"/>
                    <a:pt x="2562815" y="84672"/>
                    <a:pt x="2562815" y="189121"/>
                  </a:cubicBezTo>
                  <a:lnTo>
                    <a:pt x="2562815" y="945585"/>
                  </a:lnTo>
                  <a:cubicBezTo>
                    <a:pt x="2562815" y="1050034"/>
                    <a:pt x="2478143" y="1134706"/>
                    <a:pt x="2373694" y="1134706"/>
                  </a:cubicBezTo>
                  <a:lnTo>
                    <a:pt x="189121" y="1134706"/>
                  </a:lnTo>
                  <a:cubicBezTo>
                    <a:pt x="84672" y="1134706"/>
                    <a:pt x="0" y="1050034"/>
                    <a:pt x="0" y="945585"/>
                  </a:cubicBezTo>
                  <a:lnTo>
                    <a:pt x="0" y="189121"/>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16352" tIns="85872" rIns="116352" bIns="85872" numCol="1" spcCol="1270" anchor="ctr" anchorCtr="0">
              <a:noAutofit/>
            </a:bodyPr>
            <a:lstStyle/>
            <a:p>
              <a:pPr algn="ctr" defTabSz="711200" fontAlgn="base">
                <a:lnSpc>
                  <a:spcPct val="90000"/>
                </a:lnSpc>
                <a:spcBef>
                  <a:spcPct val="0"/>
                </a:spcBef>
                <a:spcAft>
                  <a:spcPct val="35000"/>
                </a:spcAft>
              </a:pPr>
              <a:r>
                <a:rPr lang="nb-NO" sz="1600" dirty="0">
                  <a:solidFill>
                    <a:srgbClr val="FFFFFF"/>
                  </a:solidFill>
                  <a:latin typeface="Arial"/>
                </a:rPr>
                <a:t>Storsamfunnet har også en rolle</a:t>
              </a:r>
              <a:endParaRPr lang="en-US" sz="1600" dirty="0">
                <a:solidFill>
                  <a:srgbClr val="FFFFFF"/>
                </a:solidFill>
                <a:latin typeface="Arial"/>
              </a:endParaRPr>
            </a:p>
          </p:txBody>
        </p:sp>
      </p:grpSp>
    </p:spTree>
    <p:extLst>
      <p:ext uri="{BB962C8B-B14F-4D97-AF65-F5344CB8AC3E}">
        <p14:creationId xmlns:p14="http://schemas.microsoft.com/office/powerpoint/2010/main" val="120301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2BC0C-0D58-609E-D3CD-316B115BB23D}"/>
              </a:ext>
            </a:extLst>
          </p:cNvPr>
          <p:cNvSpPr>
            <a:spLocks noGrp="1"/>
          </p:cNvSpPr>
          <p:nvPr>
            <p:ph type="title"/>
          </p:nvPr>
        </p:nvSpPr>
        <p:spPr>
          <a:xfrm>
            <a:off x="1981200" y="2285664"/>
            <a:ext cx="8229600" cy="922114"/>
          </a:xfrm>
        </p:spPr>
        <p:txBody>
          <a:bodyPr/>
          <a:lstStyle/>
          <a:p>
            <a:pPr algn="ctr"/>
            <a:r>
              <a:rPr lang="nb-NO" dirty="0"/>
              <a:t>Takk for meg!</a:t>
            </a:r>
          </a:p>
        </p:txBody>
      </p:sp>
    </p:spTree>
    <p:extLst>
      <p:ext uri="{BB962C8B-B14F-4D97-AF65-F5344CB8AC3E}">
        <p14:creationId xmlns:p14="http://schemas.microsoft.com/office/powerpoint/2010/main" val="26835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CF_proba_om oss.jpg">
            <a:extLst>
              <a:ext uri="{FF2B5EF4-FFF2-40B4-BE49-F238E27FC236}">
                <a16:creationId xmlns:a16="http://schemas.microsoft.com/office/drawing/2014/main" id="{C1E790C3-10F1-5C0B-EB78-A30B73C1519C}"/>
              </a:ext>
            </a:extLst>
          </p:cNvPr>
          <p:cNvPicPr>
            <a:picLocks noChangeAspect="1"/>
          </p:cNvPicPr>
          <p:nvPr/>
        </p:nvPicPr>
        <p:blipFill rotWithShape="1">
          <a:blip r:embed="rId2">
            <a:extLst>
              <a:ext uri="{28A0092B-C50C-407E-A947-70E740481C1C}">
                <a14:useLocalDpi xmlns:a14="http://schemas.microsoft.com/office/drawing/2010/main" val="0"/>
              </a:ext>
            </a:extLst>
          </a:blip>
          <a:srcRect l="-46" t="13523" r="46" b="6144"/>
          <a:stretch/>
        </p:blipFill>
        <p:spPr>
          <a:xfrm>
            <a:off x="0" y="1196752"/>
            <a:ext cx="12192000" cy="3188637"/>
          </a:xfrm>
          <a:prstGeom prst="rect">
            <a:avLst/>
          </a:prstGeom>
        </p:spPr>
      </p:pic>
      <p:sp>
        <p:nvSpPr>
          <p:cNvPr id="5" name="Rektangel 4">
            <a:extLst>
              <a:ext uri="{FF2B5EF4-FFF2-40B4-BE49-F238E27FC236}">
                <a16:creationId xmlns:a16="http://schemas.microsoft.com/office/drawing/2014/main" id="{70E1A6D5-EFF9-485F-2625-4989B3B6B160}"/>
              </a:ext>
            </a:extLst>
          </p:cNvPr>
          <p:cNvSpPr/>
          <p:nvPr/>
        </p:nvSpPr>
        <p:spPr>
          <a:xfrm>
            <a:off x="0" y="0"/>
            <a:ext cx="12192000" cy="1268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lumMod val="75000"/>
                </a:prstClr>
              </a:solidFill>
              <a:latin typeface="Calibri" panose="020F0502020204030204"/>
              <a:sym typeface="Helvetica Neue"/>
            </a:endParaRPr>
          </a:p>
        </p:txBody>
      </p:sp>
      <p:sp>
        <p:nvSpPr>
          <p:cNvPr id="6" name="Rektangel 5">
            <a:extLst>
              <a:ext uri="{FF2B5EF4-FFF2-40B4-BE49-F238E27FC236}">
                <a16:creationId xmlns:a16="http://schemas.microsoft.com/office/drawing/2014/main" id="{4B979202-A8FB-2831-7792-03AFE31CA89C}"/>
              </a:ext>
            </a:extLst>
          </p:cNvPr>
          <p:cNvSpPr/>
          <p:nvPr/>
        </p:nvSpPr>
        <p:spPr>
          <a:xfrm>
            <a:off x="0" y="4385388"/>
            <a:ext cx="12192000" cy="24726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lumMod val="75000"/>
                </a:prstClr>
              </a:solidFill>
              <a:latin typeface="Calibri" panose="020F0502020204030204"/>
              <a:sym typeface="Helvetica Neue"/>
            </a:endParaRPr>
          </a:p>
        </p:txBody>
      </p:sp>
      <p:pic>
        <p:nvPicPr>
          <p:cNvPr id="7" name="Picture 7">
            <a:extLst>
              <a:ext uri="{FF2B5EF4-FFF2-40B4-BE49-F238E27FC236}">
                <a16:creationId xmlns:a16="http://schemas.microsoft.com/office/drawing/2014/main" id="{8BA450E5-4948-1488-CBE2-769C8539C7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3071" y="4922289"/>
            <a:ext cx="4869836" cy="1319701"/>
          </a:xfrm>
          <a:prstGeom prst="rect">
            <a:avLst/>
          </a:prstGeom>
          <a:noFill/>
          <a:ln w="9525">
            <a:noFill/>
            <a:miter lim="800000"/>
            <a:headEnd/>
            <a:tailEnd/>
          </a:ln>
        </p:spPr>
      </p:pic>
    </p:spTree>
    <p:extLst>
      <p:ext uri="{BB962C8B-B14F-4D97-AF65-F5344CB8AC3E}">
        <p14:creationId xmlns:p14="http://schemas.microsoft.com/office/powerpoint/2010/main" val="3982211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BAEAA-8650-8348-A1B9-CEA5AF862075}"/>
              </a:ext>
            </a:extLst>
          </p:cNvPr>
          <p:cNvSpPr>
            <a:spLocks noGrp="1"/>
          </p:cNvSpPr>
          <p:nvPr>
            <p:ph type="title"/>
          </p:nvPr>
        </p:nvSpPr>
        <p:spPr>
          <a:xfrm>
            <a:off x="420106" y="3756521"/>
            <a:ext cx="11394864" cy="1000126"/>
          </a:xfrm>
        </p:spPr>
        <p:txBody>
          <a:bodyPr>
            <a:noAutofit/>
          </a:bodyPr>
          <a:lstStyle/>
          <a:p>
            <a:r>
              <a:rPr lang="nb-NO" sz="4000" dirty="0"/>
              <a:t>Arbeidsinkludering i kommunal sektor - analyse av i Inn i jobb-satsingen (2020-2024)</a:t>
            </a:r>
          </a:p>
        </p:txBody>
      </p:sp>
      <p:sp>
        <p:nvSpPr>
          <p:cNvPr id="4" name="Text Placeholder 3">
            <a:extLst>
              <a:ext uri="{FF2B5EF4-FFF2-40B4-BE49-F238E27FC236}">
                <a16:creationId xmlns:a16="http://schemas.microsoft.com/office/drawing/2014/main" id="{819B9ACF-7600-7E4C-88B5-C9146F8DE243}"/>
              </a:ext>
            </a:extLst>
          </p:cNvPr>
          <p:cNvSpPr>
            <a:spLocks noGrp="1"/>
          </p:cNvSpPr>
          <p:nvPr>
            <p:ph type="body" sz="quarter" idx="14"/>
          </p:nvPr>
        </p:nvSpPr>
        <p:spPr/>
        <p:txBody>
          <a:bodyPr>
            <a:normAutofit/>
          </a:bodyPr>
          <a:lstStyle/>
          <a:p>
            <a:r>
              <a:rPr lang="nb-NO" sz="2000" dirty="0"/>
              <a:t>Rune Busch, </a:t>
            </a:r>
            <a:r>
              <a:rPr lang="nb-NO" sz="2000" dirty="0">
                <a:hlinkClick r:id="rId3"/>
              </a:rPr>
              <a:t>rb@proba.no</a:t>
            </a:r>
            <a:endParaRPr lang="nb-NO" sz="2000" dirty="0"/>
          </a:p>
          <a:p>
            <a:endParaRPr lang="nb-NO" dirty="0"/>
          </a:p>
        </p:txBody>
      </p:sp>
      <p:pic>
        <p:nvPicPr>
          <p:cNvPr id="5" name="Picture Placeholder 19" descr="A picture containing photo, many, different, computer&#10;&#10;Description automatically generated">
            <a:extLst>
              <a:ext uri="{FF2B5EF4-FFF2-40B4-BE49-F238E27FC236}">
                <a16:creationId xmlns:a16="http://schemas.microsoft.com/office/drawing/2014/main" id="{F5E112CF-A977-DD44-887D-716D9164B946}"/>
              </a:ext>
            </a:extLst>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t="28193" b="-570"/>
          <a:stretch/>
        </p:blipFill>
        <p:spPr>
          <a:xfrm>
            <a:off x="1280415" y="141333"/>
            <a:ext cx="9405003" cy="3403824"/>
          </a:xfrm>
        </p:spPr>
      </p:pic>
    </p:spTree>
    <p:extLst>
      <p:ext uri="{BB962C8B-B14F-4D97-AF65-F5344CB8AC3E}">
        <p14:creationId xmlns:p14="http://schemas.microsoft.com/office/powerpoint/2010/main" val="190294158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C536F1-A39A-7811-21D6-49D45197AB8A}"/>
              </a:ext>
            </a:extLst>
          </p:cNvPr>
          <p:cNvSpPr>
            <a:spLocks noGrp="1"/>
          </p:cNvSpPr>
          <p:nvPr>
            <p:ph type="title"/>
          </p:nvPr>
        </p:nvSpPr>
        <p:spPr/>
        <p:txBody>
          <a:bodyPr>
            <a:normAutofit/>
          </a:bodyPr>
          <a:lstStyle/>
          <a:p>
            <a:r>
              <a:rPr lang="nb-NO"/>
              <a:t>Innhold</a:t>
            </a:r>
          </a:p>
        </p:txBody>
      </p:sp>
      <p:sp>
        <p:nvSpPr>
          <p:cNvPr id="3" name="Plassholder for innhold 2">
            <a:extLst>
              <a:ext uri="{FF2B5EF4-FFF2-40B4-BE49-F238E27FC236}">
                <a16:creationId xmlns:a16="http://schemas.microsoft.com/office/drawing/2014/main" id="{9BB88544-110B-27A2-DA0E-045DA240E915}"/>
              </a:ext>
            </a:extLst>
          </p:cNvPr>
          <p:cNvSpPr>
            <a:spLocks noGrp="1"/>
          </p:cNvSpPr>
          <p:nvPr>
            <p:ph idx="1"/>
          </p:nvPr>
        </p:nvSpPr>
        <p:spPr>
          <a:xfrm>
            <a:off x="1020725" y="2089298"/>
            <a:ext cx="7827999" cy="3827722"/>
          </a:xfrm>
        </p:spPr>
        <p:txBody>
          <a:bodyPr/>
          <a:lstStyle/>
          <a:p>
            <a:r>
              <a:rPr lang="nb-NO"/>
              <a:t>Hvem er utsatte barn og unge?</a:t>
            </a:r>
          </a:p>
          <a:p>
            <a:r>
              <a:rPr lang="nb-NO"/>
              <a:t>Hva er samordningsutfordringer fra et skoleleder/skoleeierperspektiv?</a:t>
            </a:r>
          </a:p>
          <a:p>
            <a:r>
              <a:rPr lang="nb-NO"/>
              <a:t>Hva er samordning?</a:t>
            </a:r>
          </a:p>
          <a:p>
            <a:r>
              <a:rPr lang="nb-NO"/>
              <a:t>Noen gode grep</a:t>
            </a:r>
          </a:p>
        </p:txBody>
      </p:sp>
    </p:spTree>
    <p:extLst>
      <p:ext uri="{BB962C8B-B14F-4D97-AF65-F5344CB8AC3E}">
        <p14:creationId xmlns:p14="http://schemas.microsoft.com/office/powerpoint/2010/main" val="437005741"/>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FED1A3-8D2B-C1FA-B78F-4A4FFC6525FF}"/>
              </a:ext>
            </a:extLst>
          </p:cNvPr>
          <p:cNvSpPr>
            <a:spLocks noGrp="1"/>
          </p:cNvSpPr>
          <p:nvPr>
            <p:ph type="title"/>
          </p:nvPr>
        </p:nvSpPr>
        <p:spPr>
          <a:xfrm>
            <a:off x="2387050" y="603224"/>
            <a:ext cx="7417901" cy="1518048"/>
          </a:xfrm>
        </p:spPr>
        <p:txBody>
          <a:bodyPr>
            <a:normAutofit/>
          </a:bodyPr>
          <a:lstStyle/>
          <a:p>
            <a:r>
              <a:rPr lang="nb-NO" sz="3500" dirty="0"/>
              <a:t>En av de store samfunnsutfordringene...</a:t>
            </a:r>
          </a:p>
        </p:txBody>
      </p:sp>
      <p:sp>
        <p:nvSpPr>
          <p:cNvPr id="6" name="Plassholder for tekst 2">
            <a:extLst>
              <a:ext uri="{FF2B5EF4-FFF2-40B4-BE49-F238E27FC236}">
                <a16:creationId xmlns:a16="http://schemas.microsoft.com/office/drawing/2014/main" id="{2EE0C013-9CC1-18B1-C20C-9508B6153CF2}"/>
              </a:ext>
            </a:extLst>
          </p:cNvPr>
          <p:cNvSpPr>
            <a:spLocks noGrp="1"/>
          </p:cNvSpPr>
          <p:nvPr>
            <p:ph type="body" idx="1"/>
          </p:nvPr>
        </p:nvSpPr>
        <p:spPr>
          <a:xfrm>
            <a:off x="1272329" y="2695110"/>
            <a:ext cx="8673344" cy="3559667"/>
          </a:xfrm>
        </p:spPr>
        <p:txBody>
          <a:bodyPr>
            <a:normAutofit/>
          </a:bodyPr>
          <a:lstStyle/>
          <a:p>
            <a:pPr marL="889000" lvl="4" indent="0">
              <a:buNone/>
            </a:pPr>
            <a:r>
              <a:rPr lang="nb-NO" i="1" dirty="0"/>
              <a:t>...sosial ulikhet er et rettferdig­hetsproblem, et levekårs­problem, et folkehelseproblem og et samfunns­økonomisk problem...</a:t>
            </a:r>
          </a:p>
          <a:p>
            <a:pPr marL="889000" lvl="4" indent="0">
              <a:buNone/>
            </a:pPr>
            <a:endParaRPr lang="nb-NO" dirty="0"/>
          </a:p>
          <a:p>
            <a:pPr marL="0" indent="0">
              <a:buNone/>
            </a:pPr>
            <a:r>
              <a:rPr lang="nb-NO" i="1" dirty="0"/>
              <a:t>		</a:t>
            </a:r>
            <a:r>
              <a:rPr lang="nb-NO" sz="2100" i="1" dirty="0"/>
              <a:t>...veien til kriminalitet og dop (...) er at man ikke har noe å 				gjøre. </a:t>
            </a:r>
            <a:r>
              <a:rPr lang="nb-NO" sz="2100" dirty="0"/>
              <a:t>(Informant, 28)</a:t>
            </a:r>
          </a:p>
          <a:p>
            <a:pPr marL="0" indent="0">
              <a:buNone/>
            </a:pPr>
            <a:endParaRPr lang="nb-NO" dirty="0"/>
          </a:p>
          <a:p>
            <a:endParaRPr lang="nb-NO" dirty="0"/>
          </a:p>
        </p:txBody>
      </p:sp>
    </p:spTree>
    <p:extLst>
      <p:ext uri="{BB962C8B-B14F-4D97-AF65-F5344CB8AC3E}">
        <p14:creationId xmlns:p14="http://schemas.microsoft.com/office/powerpoint/2010/main" val="15070574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1384DC-D5D4-E7E8-A40C-87FD67314474}"/>
              </a:ext>
            </a:extLst>
          </p:cNvPr>
          <p:cNvSpPr>
            <a:spLocks noGrp="1"/>
          </p:cNvSpPr>
          <p:nvPr>
            <p:ph type="title"/>
          </p:nvPr>
        </p:nvSpPr>
        <p:spPr/>
        <p:txBody>
          <a:bodyPr/>
          <a:lstStyle/>
          <a:p>
            <a:r>
              <a:rPr lang="nb-NO" dirty="0"/>
              <a:t>Bakgrunn</a:t>
            </a:r>
          </a:p>
        </p:txBody>
      </p:sp>
      <p:sp>
        <p:nvSpPr>
          <p:cNvPr id="3" name="Plassholder for tekst 2">
            <a:extLst>
              <a:ext uri="{FF2B5EF4-FFF2-40B4-BE49-F238E27FC236}">
                <a16:creationId xmlns:a16="http://schemas.microsoft.com/office/drawing/2014/main" id="{93AABE80-1111-904E-89E5-F02E1EC389C2}"/>
              </a:ext>
            </a:extLst>
          </p:cNvPr>
          <p:cNvSpPr>
            <a:spLocks noGrp="1"/>
          </p:cNvSpPr>
          <p:nvPr>
            <p:ph type="body" idx="1"/>
          </p:nvPr>
        </p:nvSpPr>
        <p:spPr>
          <a:xfrm>
            <a:off x="893748" y="1589981"/>
            <a:ext cx="2721977" cy="4795740"/>
          </a:xfrm>
        </p:spPr>
        <p:txBody>
          <a:bodyPr>
            <a:normAutofit/>
          </a:bodyPr>
          <a:lstStyle/>
          <a:p>
            <a:r>
              <a:rPr lang="nb-NO" dirty="0"/>
              <a:t>Generell økning i andelen unge som mottar uføretrygd</a:t>
            </a:r>
          </a:p>
          <a:p>
            <a:endParaRPr lang="nb-NO" dirty="0"/>
          </a:p>
          <a:p>
            <a:r>
              <a:rPr lang="nb-NO" dirty="0"/>
              <a:t>Økning i helserelaterte utfordringer</a:t>
            </a:r>
          </a:p>
        </p:txBody>
      </p:sp>
      <p:pic>
        <p:nvPicPr>
          <p:cNvPr id="4" name="Bilde 3">
            <a:extLst>
              <a:ext uri="{FF2B5EF4-FFF2-40B4-BE49-F238E27FC236}">
                <a16:creationId xmlns:a16="http://schemas.microsoft.com/office/drawing/2014/main" id="{6A818421-2903-33E2-1DFB-450392BB4E91}"/>
              </a:ext>
            </a:extLst>
          </p:cNvPr>
          <p:cNvPicPr/>
          <p:nvPr/>
        </p:nvPicPr>
        <p:blipFill>
          <a:blip r:embed="rId2"/>
          <a:stretch>
            <a:fillRect/>
          </a:stretch>
        </p:blipFill>
        <p:spPr>
          <a:xfrm>
            <a:off x="3993547" y="1589980"/>
            <a:ext cx="6588961" cy="4364771"/>
          </a:xfrm>
          <a:prstGeom prst="rect">
            <a:avLst/>
          </a:prstGeom>
        </p:spPr>
      </p:pic>
    </p:spTree>
    <p:extLst>
      <p:ext uri="{BB962C8B-B14F-4D97-AF65-F5344CB8AC3E}">
        <p14:creationId xmlns:p14="http://schemas.microsoft.com/office/powerpoint/2010/main" val="82505134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670E6F8-7887-69A1-4700-6FFFE691D654}"/>
              </a:ext>
            </a:extLst>
          </p:cNvPr>
          <p:cNvSpPr/>
          <p:nvPr/>
        </p:nvSpPr>
        <p:spPr>
          <a:xfrm>
            <a:off x="3252500" y="3762712"/>
            <a:ext cx="7978343" cy="30296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66" hangingPunct="0"/>
            <a:endParaRPr lang="nb-NO" sz="1500" kern="0">
              <a:solidFill>
                <a:srgbClr val="FFFFFF"/>
              </a:solidFill>
              <a:latin typeface="Helvetica Neue Medium"/>
              <a:sym typeface="Helvetica Neue Medium"/>
            </a:endParaRPr>
          </a:p>
        </p:txBody>
      </p:sp>
      <p:sp>
        <p:nvSpPr>
          <p:cNvPr id="2" name="Tittel 1">
            <a:extLst>
              <a:ext uri="{FF2B5EF4-FFF2-40B4-BE49-F238E27FC236}">
                <a16:creationId xmlns:a16="http://schemas.microsoft.com/office/drawing/2014/main" id="{A17FF182-A359-6482-B23F-99F260E37FFE}"/>
              </a:ext>
            </a:extLst>
          </p:cNvPr>
          <p:cNvSpPr>
            <a:spLocks noGrp="1"/>
          </p:cNvSpPr>
          <p:nvPr>
            <p:ph type="title"/>
          </p:nvPr>
        </p:nvSpPr>
        <p:spPr/>
        <p:txBody>
          <a:bodyPr/>
          <a:lstStyle/>
          <a:p>
            <a:r>
              <a:rPr lang="nb-NO" dirty="0">
                <a:solidFill>
                  <a:schemeClr val="tx1"/>
                </a:solidFill>
              </a:rPr>
              <a:t>Unge i utenforskap</a:t>
            </a:r>
            <a:endParaRPr lang="nb-NO" dirty="0"/>
          </a:p>
        </p:txBody>
      </p:sp>
      <p:pic>
        <p:nvPicPr>
          <p:cNvPr id="5" name="Bilde 4">
            <a:extLst>
              <a:ext uri="{FF2B5EF4-FFF2-40B4-BE49-F238E27FC236}">
                <a16:creationId xmlns:a16="http://schemas.microsoft.com/office/drawing/2014/main" id="{6FEAFCC5-BD1A-6892-7B1E-0EE064AF0001}"/>
              </a:ext>
            </a:extLst>
          </p:cNvPr>
          <p:cNvPicPr>
            <a:picLocks noChangeAspect="1"/>
          </p:cNvPicPr>
          <p:nvPr/>
        </p:nvPicPr>
        <p:blipFill>
          <a:blip r:embed="rId2"/>
          <a:stretch>
            <a:fillRect/>
          </a:stretch>
        </p:blipFill>
        <p:spPr>
          <a:xfrm>
            <a:off x="3661451" y="1915839"/>
            <a:ext cx="7160440" cy="4077473"/>
          </a:xfrm>
          <a:prstGeom prst="rect">
            <a:avLst/>
          </a:prstGeom>
        </p:spPr>
      </p:pic>
      <p:sp>
        <p:nvSpPr>
          <p:cNvPr id="8" name="TekstSylinder 7">
            <a:extLst>
              <a:ext uri="{FF2B5EF4-FFF2-40B4-BE49-F238E27FC236}">
                <a16:creationId xmlns:a16="http://schemas.microsoft.com/office/drawing/2014/main" id="{1F91439C-6543-77A5-D11D-AE855A38D3C4}"/>
              </a:ext>
            </a:extLst>
          </p:cNvPr>
          <p:cNvSpPr txBox="1"/>
          <p:nvPr/>
        </p:nvSpPr>
        <p:spPr>
          <a:xfrm>
            <a:off x="415366" y="1877722"/>
            <a:ext cx="2315995"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05594" indent="-305594" defTabSz="410766">
              <a:spcBef>
                <a:spcPts val="1000"/>
              </a:spcBef>
              <a:buSzPct val="100000"/>
              <a:buFontTx/>
              <a:buChar char="•"/>
              <a:defRPr/>
            </a:pPr>
            <a:r>
              <a:rPr lang="nb-NO" sz="2400" kern="0" dirty="0">
                <a:solidFill>
                  <a:srgbClr val="FFFFFF"/>
                </a:solidFill>
                <a:latin typeface="Helvetica Neue Thin"/>
                <a:ea typeface="Helvetica Neue Thin"/>
                <a:sym typeface="Helvetica Neue Thin"/>
              </a:rPr>
              <a:t>Mange unge står utenfor arbeid og har ingen/lite formell utdanning</a:t>
            </a:r>
          </a:p>
        </p:txBody>
      </p:sp>
      <p:sp>
        <p:nvSpPr>
          <p:cNvPr id="11" name="Plassholder for tekst 2">
            <a:extLst>
              <a:ext uri="{FF2B5EF4-FFF2-40B4-BE49-F238E27FC236}">
                <a16:creationId xmlns:a16="http://schemas.microsoft.com/office/drawing/2014/main" id="{0ACD44E9-382D-BB7C-EFC0-288F54FFD3E2}"/>
              </a:ext>
            </a:extLst>
          </p:cNvPr>
          <p:cNvSpPr>
            <a:spLocks noGrp="1"/>
          </p:cNvSpPr>
          <p:nvPr>
            <p:ph type="body" idx="1"/>
          </p:nvPr>
        </p:nvSpPr>
        <p:spPr>
          <a:xfrm>
            <a:off x="384107" y="4007262"/>
            <a:ext cx="2816189" cy="2515006"/>
          </a:xfrm>
        </p:spPr>
        <p:txBody>
          <a:bodyPr>
            <a:normAutofit/>
          </a:bodyPr>
          <a:lstStyle/>
          <a:p>
            <a:r>
              <a:rPr lang="nb-NO" sz="2400" dirty="0"/>
              <a:t>Utvikling av et A- og B-lag? (svak helse/uten kvalifikasjoner)</a:t>
            </a:r>
          </a:p>
        </p:txBody>
      </p:sp>
    </p:spTree>
    <p:extLst>
      <p:ext uri="{BB962C8B-B14F-4D97-AF65-F5344CB8AC3E}">
        <p14:creationId xmlns:p14="http://schemas.microsoft.com/office/powerpoint/2010/main" val="134414264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A387F7-B5CF-454C-10F0-F7F3C4111600}"/>
              </a:ext>
            </a:extLst>
          </p:cNvPr>
          <p:cNvSpPr>
            <a:spLocks noGrp="1"/>
          </p:cNvSpPr>
          <p:nvPr>
            <p:ph type="title"/>
          </p:nvPr>
        </p:nvSpPr>
        <p:spPr>
          <a:xfrm>
            <a:off x="2354692" y="487680"/>
            <a:ext cx="7417901" cy="1518048"/>
          </a:xfrm>
        </p:spPr>
        <p:txBody>
          <a:bodyPr>
            <a:normAutofit fontScale="90000"/>
          </a:bodyPr>
          <a:lstStyle/>
          <a:p>
            <a:r>
              <a:rPr lang="nb-NO" dirty="0"/>
              <a:t>Hvilket ansvar har kommunene?</a:t>
            </a:r>
          </a:p>
        </p:txBody>
      </p:sp>
      <p:sp>
        <p:nvSpPr>
          <p:cNvPr id="3" name="Plassholder for tekst 2">
            <a:extLst>
              <a:ext uri="{FF2B5EF4-FFF2-40B4-BE49-F238E27FC236}">
                <a16:creationId xmlns:a16="http://schemas.microsoft.com/office/drawing/2014/main" id="{F176F5F1-F001-6ABE-A28C-61AA19561EAF}"/>
              </a:ext>
            </a:extLst>
          </p:cNvPr>
          <p:cNvSpPr>
            <a:spLocks noGrp="1"/>
          </p:cNvSpPr>
          <p:nvPr>
            <p:ph type="body" idx="1"/>
          </p:nvPr>
        </p:nvSpPr>
        <p:spPr/>
        <p:txBody>
          <a:bodyPr/>
          <a:lstStyle/>
          <a:p>
            <a:r>
              <a:rPr lang="nb-NO" dirty="0"/>
              <a:t>Arbeidsgiveransvar</a:t>
            </a:r>
          </a:p>
          <a:p>
            <a:endParaRPr lang="nb-NO" dirty="0"/>
          </a:p>
          <a:p>
            <a:r>
              <a:rPr lang="nb-NO" dirty="0"/>
              <a:t>Ansvar som samfunnsutvikler</a:t>
            </a:r>
          </a:p>
          <a:p>
            <a:endParaRPr lang="nb-NO" dirty="0"/>
          </a:p>
          <a:p>
            <a:r>
              <a:rPr lang="nb-NO" dirty="0"/>
              <a:t>Som kilde til rekruttering</a:t>
            </a:r>
          </a:p>
          <a:p>
            <a:endParaRPr lang="nb-NO" dirty="0"/>
          </a:p>
          <a:p>
            <a:r>
              <a:rPr lang="nb-NO" dirty="0"/>
              <a:t>Økonomisk lønnsomt</a:t>
            </a:r>
          </a:p>
        </p:txBody>
      </p:sp>
    </p:spTree>
    <p:extLst>
      <p:ext uri="{BB962C8B-B14F-4D97-AF65-F5344CB8AC3E}">
        <p14:creationId xmlns:p14="http://schemas.microsoft.com/office/powerpoint/2010/main" val="250976944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DCD7FC-72F7-97D0-1FEE-C42B0C99E370}"/>
              </a:ext>
            </a:extLst>
          </p:cNvPr>
          <p:cNvSpPr>
            <a:spLocks noGrp="1"/>
          </p:cNvSpPr>
          <p:nvPr>
            <p:ph type="title"/>
          </p:nvPr>
        </p:nvSpPr>
        <p:spPr>
          <a:xfrm>
            <a:off x="598199" y="460786"/>
            <a:ext cx="5058963" cy="1518048"/>
          </a:xfrm>
        </p:spPr>
        <p:txBody>
          <a:bodyPr>
            <a:normAutofit fontScale="90000"/>
          </a:bodyPr>
          <a:lstStyle/>
          <a:p>
            <a:r>
              <a:rPr lang="nb-NO" dirty="0"/>
              <a:t>Nullpunktmåling 2020/2021</a:t>
            </a:r>
          </a:p>
        </p:txBody>
      </p:sp>
      <p:sp>
        <p:nvSpPr>
          <p:cNvPr id="3" name="Plassholder for tekst 2">
            <a:extLst>
              <a:ext uri="{FF2B5EF4-FFF2-40B4-BE49-F238E27FC236}">
                <a16:creationId xmlns:a16="http://schemas.microsoft.com/office/drawing/2014/main" id="{7D5F1495-7A9A-F9A7-45AD-C27875F70F17}"/>
              </a:ext>
            </a:extLst>
          </p:cNvPr>
          <p:cNvSpPr>
            <a:spLocks noGrp="1"/>
          </p:cNvSpPr>
          <p:nvPr>
            <p:ph type="body" idx="1"/>
          </p:nvPr>
        </p:nvSpPr>
        <p:spPr>
          <a:xfrm>
            <a:off x="1089441" y="1978833"/>
            <a:ext cx="4885536" cy="4418382"/>
          </a:xfrm>
        </p:spPr>
        <p:txBody>
          <a:bodyPr>
            <a:normAutofit fontScale="85000" lnSpcReduction="20000"/>
          </a:bodyPr>
          <a:lstStyle/>
          <a:p>
            <a:pPr marL="0" indent="0">
              <a:buNone/>
            </a:pPr>
            <a:r>
              <a:rPr lang="nb-NO" dirty="0"/>
              <a:t>Kommunenes rolle:</a:t>
            </a:r>
          </a:p>
          <a:p>
            <a:pPr lvl="2"/>
            <a:r>
              <a:rPr lang="nb-NO" dirty="0"/>
              <a:t>Indirekte arena (læreplass og arbeidstreningsarena) – lite målrettet inkluderingsarbeid</a:t>
            </a:r>
          </a:p>
          <a:p>
            <a:pPr lvl="2"/>
            <a:r>
              <a:rPr lang="nb-NO" dirty="0"/>
              <a:t>Positiv utvikling av læreplasser</a:t>
            </a:r>
          </a:p>
          <a:p>
            <a:pPr lvl="2"/>
            <a:r>
              <a:rPr lang="nb-NO" dirty="0"/>
              <a:t>Arbeidstrening uten mening</a:t>
            </a:r>
          </a:p>
          <a:p>
            <a:pPr lvl="2"/>
            <a:r>
              <a:rPr lang="nb-NO" dirty="0"/>
              <a:t>Ad hoc og personavhengig (lite systematikk)</a:t>
            </a:r>
          </a:p>
          <a:p>
            <a:pPr lvl="2"/>
            <a:r>
              <a:rPr lang="nb-NO" dirty="0"/>
              <a:t>Lite kompetanse/kunnskap om </a:t>
            </a:r>
            <a:r>
              <a:rPr lang="nb-NO" dirty="0" err="1"/>
              <a:t>NAVs</a:t>
            </a:r>
            <a:r>
              <a:rPr lang="nb-NO" dirty="0"/>
              <a:t> virkemidler</a:t>
            </a:r>
          </a:p>
          <a:p>
            <a:pPr lvl="2"/>
            <a:r>
              <a:rPr lang="nb-NO" dirty="0"/>
              <a:t>Ingen klare mål/svak ledelsesforankring</a:t>
            </a:r>
          </a:p>
          <a:p>
            <a:pPr lvl="2"/>
            <a:r>
              <a:rPr lang="nb-NO" dirty="0"/>
              <a:t>Juridiske barrierer (utlysningsplikt og kvalifikasjonsprinsipp)</a:t>
            </a:r>
          </a:p>
        </p:txBody>
      </p:sp>
      <p:pic>
        <p:nvPicPr>
          <p:cNvPr id="5" name="Bilde 4">
            <a:extLst>
              <a:ext uri="{FF2B5EF4-FFF2-40B4-BE49-F238E27FC236}">
                <a16:creationId xmlns:a16="http://schemas.microsoft.com/office/drawing/2014/main" id="{F7037056-DE7D-E231-8CFF-60D2F467FFCF}"/>
              </a:ext>
            </a:extLst>
          </p:cNvPr>
          <p:cNvPicPr>
            <a:picLocks noChangeAspect="1"/>
          </p:cNvPicPr>
          <p:nvPr/>
        </p:nvPicPr>
        <p:blipFill>
          <a:blip r:embed="rId3">
            <a:duotone>
              <a:prstClr val="black"/>
              <a:schemeClr val="tx1">
                <a:tint val="45000"/>
                <a:satMod val="400000"/>
              </a:schemeClr>
            </a:duotone>
            <a:lum bright="-1000"/>
            <a:alphaModFix/>
            <a:extLst>
              <a:ext uri="{28A0092B-C50C-407E-A947-70E740481C1C}">
                <a14:useLocalDpi xmlns:a14="http://schemas.microsoft.com/office/drawing/2010/main" val="0"/>
              </a:ext>
            </a:extLst>
          </a:blip>
          <a:stretch>
            <a:fillRect/>
          </a:stretch>
        </p:blipFill>
        <p:spPr>
          <a:xfrm>
            <a:off x="6708266" y="648370"/>
            <a:ext cx="3778250" cy="534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de 5">
            <a:extLst>
              <a:ext uri="{FF2B5EF4-FFF2-40B4-BE49-F238E27FC236}">
                <a16:creationId xmlns:a16="http://schemas.microsoft.com/office/drawing/2014/main" id="{E5D8651D-E7E7-55A2-36C9-39404D17E35B}"/>
              </a:ext>
            </a:extLst>
          </p:cNvPr>
          <p:cNvPicPr>
            <a:picLocks noChangeAspect="1"/>
          </p:cNvPicPr>
          <p:nvPr/>
        </p:nvPicPr>
        <p:blipFill>
          <a:blip r:embed="rId4">
            <a:alphaModFix/>
            <a:lum bright="-21000"/>
            <a:extLst>
              <a:ext uri="{28A0092B-C50C-407E-A947-70E740481C1C}">
                <a14:useLocalDpi xmlns:a14="http://schemas.microsoft.com/office/drawing/2010/main" val="0"/>
              </a:ext>
            </a:extLst>
          </a:blip>
          <a:stretch>
            <a:fillRect/>
          </a:stretch>
        </p:blipFill>
        <p:spPr>
          <a:xfrm>
            <a:off x="6708266" y="648370"/>
            <a:ext cx="3778250" cy="5346700"/>
          </a:xfrm>
          <a:prstGeom prst="rect">
            <a:avLst/>
          </a:prstGeom>
        </p:spPr>
      </p:pic>
    </p:spTree>
    <p:extLst>
      <p:ext uri="{BB962C8B-B14F-4D97-AF65-F5344CB8AC3E}">
        <p14:creationId xmlns:p14="http://schemas.microsoft.com/office/powerpoint/2010/main" val="31581285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B212F9-FE58-426E-AD07-32C48AFF3591}"/>
              </a:ext>
            </a:extLst>
          </p:cNvPr>
          <p:cNvSpPr>
            <a:spLocks noGrp="1"/>
          </p:cNvSpPr>
          <p:nvPr>
            <p:ph type="title"/>
          </p:nvPr>
        </p:nvSpPr>
        <p:spPr>
          <a:xfrm>
            <a:off x="1817025" y="850750"/>
            <a:ext cx="7955474" cy="3990191"/>
          </a:xfrm>
        </p:spPr>
        <p:txBody>
          <a:bodyPr>
            <a:normAutofit fontScale="90000"/>
          </a:bodyPr>
          <a:lstStyle/>
          <a:p>
            <a:r>
              <a:rPr lang="nb-NO" sz="4000" dirty="0"/>
              <a:t>Hvilke muligheter finnes? </a:t>
            </a:r>
            <a:br>
              <a:rPr lang="nb-NO" sz="4000" dirty="0"/>
            </a:br>
            <a:br>
              <a:rPr lang="nb-NO" sz="4000" dirty="0"/>
            </a:br>
            <a:r>
              <a:rPr lang="nb-NO" sz="4000" dirty="0"/>
              <a:t>Resultater fra evaluering (2022-2024) </a:t>
            </a:r>
            <a:br>
              <a:rPr lang="nb-NO" sz="4000" dirty="0"/>
            </a:br>
            <a:br>
              <a:rPr lang="nb-NO" sz="4000" dirty="0"/>
            </a:br>
            <a:r>
              <a:rPr lang="nb-NO" sz="2200" dirty="0"/>
              <a:t>Kartlegging og casestudier i 14 norske kommuner</a:t>
            </a:r>
            <a:br>
              <a:rPr lang="nb-NO" sz="2200" dirty="0"/>
            </a:br>
            <a:endParaRPr lang="nb-NO" sz="4000" dirty="0"/>
          </a:p>
        </p:txBody>
      </p:sp>
    </p:spTree>
    <p:extLst>
      <p:ext uri="{BB962C8B-B14F-4D97-AF65-F5344CB8AC3E}">
        <p14:creationId xmlns:p14="http://schemas.microsoft.com/office/powerpoint/2010/main" val="225165238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A183BA-C1FF-B32E-3D08-CB31C77E677C}"/>
              </a:ext>
            </a:extLst>
          </p:cNvPr>
          <p:cNvSpPr>
            <a:spLocks noGrp="1"/>
          </p:cNvSpPr>
          <p:nvPr>
            <p:ph type="title"/>
          </p:nvPr>
        </p:nvSpPr>
        <p:spPr/>
        <p:txBody>
          <a:bodyPr/>
          <a:lstStyle/>
          <a:p>
            <a:r>
              <a:rPr lang="nb-NO" dirty="0"/>
              <a:t>Resultater</a:t>
            </a:r>
          </a:p>
        </p:txBody>
      </p:sp>
      <p:sp>
        <p:nvSpPr>
          <p:cNvPr id="3" name="Plassholder for tekst 2">
            <a:extLst>
              <a:ext uri="{FF2B5EF4-FFF2-40B4-BE49-F238E27FC236}">
                <a16:creationId xmlns:a16="http://schemas.microsoft.com/office/drawing/2014/main" id="{35C2B68E-AE6E-1E91-698C-9F3D5DD3FF31}"/>
              </a:ext>
            </a:extLst>
          </p:cNvPr>
          <p:cNvSpPr>
            <a:spLocks noGrp="1"/>
          </p:cNvSpPr>
          <p:nvPr>
            <p:ph type="body" idx="1"/>
          </p:nvPr>
        </p:nvSpPr>
        <p:spPr/>
        <p:txBody>
          <a:bodyPr>
            <a:normAutofit lnSpcReduction="10000"/>
          </a:bodyPr>
          <a:lstStyle/>
          <a:p>
            <a:pPr marL="0" indent="0">
              <a:buNone/>
            </a:pPr>
            <a:r>
              <a:rPr lang="nb-NO" dirty="0"/>
              <a:t>System for arbeidsinkludering i kommunene?</a:t>
            </a:r>
          </a:p>
          <a:p>
            <a:pPr marL="0" indent="0">
              <a:buNone/>
            </a:pPr>
            <a:endParaRPr lang="nb-NO" dirty="0"/>
          </a:p>
          <a:p>
            <a:pPr marL="0" indent="0">
              <a:buNone/>
            </a:pPr>
            <a:r>
              <a:rPr lang="nb-NO" dirty="0"/>
              <a:t>Mål og forankring?</a:t>
            </a:r>
          </a:p>
          <a:p>
            <a:r>
              <a:rPr lang="nb-NO" dirty="0"/>
              <a:t>Jobbet aktivt og over tid med politisk og administrativ forankring</a:t>
            </a:r>
          </a:p>
          <a:p>
            <a:r>
              <a:rPr lang="nb-NO" dirty="0"/>
              <a:t>Foreløpig mest «oppover» og «bortover» I mindre grad «nedover» (lite kompetanseheving i linja/må fortsette å «mobilisere enheter»)</a:t>
            </a:r>
          </a:p>
          <a:p>
            <a:r>
              <a:rPr lang="nb-NO" dirty="0"/>
              <a:t>Suksessen: dels systemarbeid – dels ildsjeler og «uformelle» kanaler</a:t>
            </a:r>
          </a:p>
          <a:p>
            <a:endParaRPr lang="nb-NO" dirty="0"/>
          </a:p>
        </p:txBody>
      </p:sp>
    </p:spTree>
    <p:extLst>
      <p:ext uri="{BB962C8B-B14F-4D97-AF65-F5344CB8AC3E}">
        <p14:creationId xmlns:p14="http://schemas.microsoft.com/office/powerpoint/2010/main" val="2554099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E5893E-B7BA-9689-4EB6-866B1DC1F567}"/>
              </a:ext>
            </a:extLst>
          </p:cNvPr>
          <p:cNvSpPr>
            <a:spLocks noGrp="1"/>
          </p:cNvSpPr>
          <p:nvPr>
            <p:ph type="title"/>
          </p:nvPr>
        </p:nvSpPr>
        <p:spPr/>
        <p:txBody>
          <a:bodyPr/>
          <a:lstStyle/>
          <a:p>
            <a:r>
              <a:rPr lang="nb-NO" dirty="0"/>
              <a:t>Organisering</a:t>
            </a:r>
          </a:p>
        </p:txBody>
      </p:sp>
      <p:sp>
        <p:nvSpPr>
          <p:cNvPr id="3" name="Plassholder for tekst 2">
            <a:extLst>
              <a:ext uri="{FF2B5EF4-FFF2-40B4-BE49-F238E27FC236}">
                <a16:creationId xmlns:a16="http://schemas.microsoft.com/office/drawing/2014/main" id="{F7F426D0-F519-6DEB-EA83-B5A8C7863D69}"/>
              </a:ext>
            </a:extLst>
          </p:cNvPr>
          <p:cNvSpPr>
            <a:spLocks noGrp="1"/>
          </p:cNvSpPr>
          <p:nvPr>
            <p:ph type="body" idx="1"/>
          </p:nvPr>
        </p:nvSpPr>
        <p:spPr/>
        <p:txBody>
          <a:bodyPr>
            <a:normAutofit/>
          </a:bodyPr>
          <a:lstStyle/>
          <a:p>
            <a:r>
              <a:rPr lang="nb-NO" dirty="0"/>
              <a:t>Samarbeidet mellom kommune – NAV – fylkeskommune</a:t>
            </a:r>
          </a:p>
          <a:p>
            <a:r>
              <a:rPr lang="nb-NO" dirty="0"/>
              <a:t>Bygger på eksisterende strukturer, men ofte utvidet</a:t>
            </a:r>
          </a:p>
          <a:p>
            <a:r>
              <a:rPr lang="nb-NO" dirty="0"/>
              <a:t>Samarbeidet er tettest mellom kommune og NAV – selv om FK også har en viktig (men litt mindre aktiv rolle)</a:t>
            </a:r>
          </a:p>
          <a:p>
            <a:r>
              <a:rPr lang="nb-NO" dirty="0"/>
              <a:t>Utfordring: FK har flere tjenester med ulike interesser (OT, karrieresentre, ordinær opplæring)</a:t>
            </a:r>
          </a:p>
        </p:txBody>
      </p:sp>
    </p:spTree>
    <p:extLst>
      <p:ext uri="{BB962C8B-B14F-4D97-AF65-F5344CB8AC3E}">
        <p14:creationId xmlns:p14="http://schemas.microsoft.com/office/powerpoint/2010/main" val="1902447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B97157-D90C-A2B6-A0C7-12830FB4F44D}"/>
              </a:ext>
            </a:extLst>
          </p:cNvPr>
          <p:cNvSpPr>
            <a:spLocks noGrp="1"/>
          </p:cNvSpPr>
          <p:nvPr>
            <p:ph type="title"/>
          </p:nvPr>
        </p:nvSpPr>
        <p:spPr/>
        <p:txBody>
          <a:bodyPr>
            <a:normAutofit fontScale="90000"/>
          </a:bodyPr>
          <a:lstStyle/>
          <a:p>
            <a:r>
              <a:rPr lang="nb-NO" dirty="0"/>
              <a:t>Rekruttering og oppfølging</a:t>
            </a:r>
          </a:p>
        </p:txBody>
      </p:sp>
      <p:sp>
        <p:nvSpPr>
          <p:cNvPr id="3" name="Plassholder for tekst 2">
            <a:extLst>
              <a:ext uri="{FF2B5EF4-FFF2-40B4-BE49-F238E27FC236}">
                <a16:creationId xmlns:a16="http://schemas.microsoft.com/office/drawing/2014/main" id="{7E53449C-97C9-A5A3-910B-78834D3F60ED}"/>
              </a:ext>
            </a:extLst>
          </p:cNvPr>
          <p:cNvSpPr>
            <a:spLocks noGrp="1"/>
          </p:cNvSpPr>
          <p:nvPr>
            <p:ph type="body" idx="1"/>
          </p:nvPr>
        </p:nvSpPr>
        <p:spPr/>
        <p:txBody>
          <a:bodyPr/>
          <a:lstStyle/>
          <a:p>
            <a:r>
              <a:rPr lang="nb-NO" dirty="0"/>
              <a:t>NAV har avgjørende rolle</a:t>
            </a:r>
          </a:p>
          <a:p>
            <a:r>
              <a:rPr lang="nb-NO" dirty="0"/>
              <a:t>Stor variasjon i opplegget – noe strukturert (virker mest lovende) noe ustrukturert</a:t>
            </a:r>
          </a:p>
          <a:p>
            <a:r>
              <a:rPr lang="nb-NO" dirty="0"/>
              <a:t>Ingen klar avgrensning av målgruppen – alder og bakgrunn</a:t>
            </a:r>
          </a:p>
          <a:p>
            <a:r>
              <a:rPr lang="nb-NO" dirty="0"/>
              <a:t>Fokus på individuelle opplegg og tilpasning</a:t>
            </a:r>
          </a:p>
          <a:p>
            <a:pPr marL="0" indent="0">
              <a:buNone/>
            </a:pPr>
            <a:endParaRPr lang="nb-NO" dirty="0"/>
          </a:p>
        </p:txBody>
      </p:sp>
    </p:spTree>
    <p:extLst>
      <p:ext uri="{BB962C8B-B14F-4D97-AF65-F5344CB8AC3E}">
        <p14:creationId xmlns:p14="http://schemas.microsoft.com/office/powerpoint/2010/main" val="41406889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9D9028-8A81-28ED-5BDD-530A69ED327A}"/>
              </a:ext>
            </a:extLst>
          </p:cNvPr>
          <p:cNvSpPr>
            <a:spLocks noGrp="1"/>
          </p:cNvSpPr>
          <p:nvPr>
            <p:ph type="title"/>
          </p:nvPr>
        </p:nvSpPr>
        <p:spPr/>
        <p:txBody>
          <a:bodyPr/>
          <a:lstStyle/>
          <a:p>
            <a:r>
              <a:rPr lang="nb-NO" dirty="0"/>
              <a:t>Bruk av virkemidler</a:t>
            </a:r>
          </a:p>
        </p:txBody>
      </p:sp>
      <p:sp>
        <p:nvSpPr>
          <p:cNvPr id="3" name="Plassholder for tekst 2">
            <a:extLst>
              <a:ext uri="{FF2B5EF4-FFF2-40B4-BE49-F238E27FC236}">
                <a16:creationId xmlns:a16="http://schemas.microsoft.com/office/drawing/2014/main" id="{885722B8-6D16-D455-DB91-2ECA801F0FEC}"/>
              </a:ext>
            </a:extLst>
          </p:cNvPr>
          <p:cNvSpPr>
            <a:spLocks noGrp="1"/>
          </p:cNvSpPr>
          <p:nvPr>
            <p:ph type="body" idx="1"/>
          </p:nvPr>
        </p:nvSpPr>
        <p:spPr>
          <a:xfrm>
            <a:off x="1752310" y="1894115"/>
            <a:ext cx="8622666" cy="4476206"/>
          </a:xfrm>
        </p:spPr>
        <p:txBody>
          <a:bodyPr>
            <a:normAutofit fontScale="77500" lnSpcReduction="20000"/>
          </a:bodyPr>
          <a:lstStyle/>
          <a:p>
            <a:pPr lvl="1"/>
            <a:r>
              <a:rPr lang="nb-NO" dirty="0"/>
              <a:t>I liten grad helt nye virkemidler / ingen radikal endring i virkemiddelbruk</a:t>
            </a:r>
          </a:p>
          <a:p>
            <a:pPr lvl="1"/>
            <a:r>
              <a:rPr lang="nb-NO" dirty="0"/>
              <a:t>Arbeidstrening -&gt; Kvalifisering (stor fleksibilitet og målrettet innsats)</a:t>
            </a:r>
          </a:p>
          <a:p>
            <a:pPr lvl="1"/>
            <a:r>
              <a:rPr lang="nb-NO" dirty="0"/>
              <a:t>Utvikling mot mer individuelle kvalifiseringsløp (MFY, Full opplæring i bedrift, Fagbrev på jobb, praksiskandidat, 1+3, 0+4 mv..)</a:t>
            </a:r>
          </a:p>
          <a:p>
            <a:pPr marL="222250" lvl="1" indent="0">
              <a:buNone/>
            </a:pPr>
            <a:endParaRPr lang="nb-NO" dirty="0"/>
          </a:p>
          <a:p>
            <a:pPr marL="222250" lvl="1" indent="0">
              <a:buNone/>
            </a:pPr>
            <a:r>
              <a:rPr lang="nb-NO" dirty="0"/>
              <a:t>Direkte former for arbeidsinkludering / bruk av ordinære stillinger?</a:t>
            </a:r>
          </a:p>
          <a:p>
            <a:pPr lvl="1"/>
            <a:r>
              <a:rPr lang="nb-NO" dirty="0"/>
              <a:t>I liten grad... f.eks. tilpasning av utlysningstekster og øremerking av stillinger</a:t>
            </a:r>
          </a:p>
          <a:p>
            <a:pPr marL="0" indent="0">
              <a:buNone/>
            </a:pPr>
            <a:endParaRPr lang="nb-NO" dirty="0"/>
          </a:p>
          <a:p>
            <a:pPr marL="0" indent="0">
              <a:buNone/>
            </a:pPr>
            <a:r>
              <a:rPr lang="nb-NO" dirty="0"/>
              <a:t>Mer lovende muligheter? Rekrutteringsstillinger</a:t>
            </a:r>
          </a:p>
          <a:p>
            <a:pPr lvl="1"/>
            <a:r>
              <a:rPr lang="nb-NO" dirty="0"/>
              <a:t>En helt egen type stilling... Virker lettere å treffe målgruppa</a:t>
            </a:r>
          </a:p>
          <a:p>
            <a:pPr lvl="1"/>
            <a:r>
              <a:rPr lang="nb-NO" dirty="0"/>
              <a:t>Faste/midlertidige stillinger ---&gt; for kvalifisering</a:t>
            </a:r>
          </a:p>
          <a:p>
            <a:pPr lvl="1"/>
            <a:r>
              <a:rPr lang="nb-NO" dirty="0"/>
              <a:t>Egne lærlingestillinger for målgruppa</a:t>
            </a:r>
          </a:p>
          <a:p>
            <a:endParaRPr lang="nb-NO" dirty="0"/>
          </a:p>
        </p:txBody>
      </p:sp>
    </p:spTree>
    <p:extLst>
      <p:ext uri="{BB962C8B-B14F-4D97-AF65-F5344CB8AC3E}">
        <p14:creationId xmlns:p14="http://schemas.microsoft.com/office/powerpoint/2010/main" val="854389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DF25E08E-85D5-830C-FDD2-9C5C7CC02A31}"/>
              </a:ext>
            </a:extLst>
          </p:cNvPr>
          <p:cNvPicPr>
            <a:picLocks noChangeAspect="1"/>
          </p:cNvPicPr>
          <p:nvPr/>
        </p:nvPicPr>
        <p:blipFill>
          <a:blip r:embed="rId2"/>
          <a:stretch>
            <a:fillRect/>
          </a:stretch>
        </p:blipFill>
        <p:spPr>
          <a:xfrm>
            <a:off x="82850" y="39379"/>
            <a:ext cx="4459705" cy="5504400"/>
          </a:xfrm>
          <a:prstGeom prst="rect">
            <a:avLst/>
          </a:prstGeom>
          <a:ln w="22225">
            <a:solidFill>
              <a:schemeClr val="accent1"/>
            </a:solidFill>
          </a:ln>
          <a:effectLst>
            <a:outerShdw blurRad="50800" dist="38100" dir="8100000" algn="tr" rotWithShape="0">
              <a:prstClr val="black">
                <a:alpha val="40000"/>
              </a:prstClr>
            </a:outerShdw>
          </a:effectLst>
        </p:spPr>
      </p:pic>
      <p:pic>
        <p:nvPicPr>
          <p:cNvPr id="10" name="Bilde 9">
            <a:extLst>
              <a:ext uri="{FF2B5EF4-FFF2-40B4-BE49-F238E27FC236}">
                <a16:creationId xmlns:a16="http://schemas.microsoft.com/office/drawing/2014/main" id="{A18A5614-BC76-94B3-5AF2-5070AB71520F}"/>
              </a:ext>
            </a:extLst>
          </p:cNvPr>
          <p:cNvPicPr>
            <a:picLocks noChangeAspect="1"/>
          </p:cNvPicPr>
          <p:nvPr/>
        </p:nvPicPr>
        <p:blipFill>
          <a:blip r:embed="rId3"/>
          <a:stretch>
            <a:fillRect/>
          </a:stretch>
        </p:blipFill>
        <p:spPr>
          <a:xfrm>
            <a:off x="1671548" y="414907"/>
            <a:ext cx="7256885" cy="4337685"/>
          </a:xfrm>
          <a:prstGeom prst="rect">
            <a:avLst/>
          </a:prstGeom>
          <a:ln w="22225">
            <a:solidFill>
              <a:schemeClr val="accent1"/>
            </a:solidFill>
          </a:ln>
          <a:effectLst>
            <a:outerShdw blurRad="50800" dist="38100" dir="8100000" algn="tr" rotWithShape="0">
              <a:prstClr val="black">
                <a:alpha val="40000"/>
              </a:prstClr>
            </a:outerShdw>
          </a:effectLst>
        </p:spPr>
      </p:pic>
      <p:pic>
        <p:nvPicPr>
          <p:cNvPr id="3" name="Bilde 2">
            <a:extLst>
              <a:ext uri="{FF2B5EF4-FFF2-40B4-BE49-F238E27FC236}">
                <a16:creationId xmlns:a16="http://schemas.microsoft.com/office/drawing/2014/main" id="{B56BA801-A4FB-22DF-6D39-3D611EC58BBF}"/>
              </a:ext>
            </a:extLst>
          </p:cNvPr>
          <p:cNvPicPr>
            <a:picLocks noChangeAspect="1"/>
          </p:cNvPicPr>
          <p:nvPr/>
        </p:nvPicPr>
        <p:blipFill>
          <a:blip r:embed="rId4"/>
          <a:stretch>
            <a:fillRect/>
          </a:stretch>
        </p:blipFill>
        <p:spPr>
          <a:xfrm>
            <a:off x="3984840" y="530243"/>
            <a:ext cx="4459705" cy="5830378"/>
          </a:xfrm>
          <a:prstGeom prst="rect">
            <a:avLst/>
          </a:prstGeom>
          <a:ln w="22225">
            <a:solidFill>
              <a:schemeClr val="accent1"/>
            </a:solidFill>
          </a:ln>
          <a:effectLst>
            <a:outerShdw blurRad="50800" dist="38100" dir="8100000" algn="tr" rotWithShape="0">
              <a:prstClr val="black">
                <a:alpha val="40000"/>
              </a:prstClr>
            </a:outerShdw>
          </a:effectLst>
        </p:spPr>
      </p:pic>
      <p:pic>
        <p:nvPicPr>
          <p:cNvPr id="5" name="Bilde 4">
            <a:extLst>
              <a:ext uri="{FF2B5EF4-FFF2-40B4-BE49-F238E27FC236}">
                <a16:creationId xmlns:a16="http://schemas.microsoft.com/office/drawing/2014/main" id="{052BB848-FF96-799F-7FF9-901C2080D492}"/>
              </a:ext>
            </a:extLst>
          </p:cNvPr>
          <p:cNvPicPr>
            <a:picLocks noChangeAspect="1"/>
          </p:cNvPicPr>
          <p:nvPr/>
        </p:nvPicPr>
        <p:blipFill>
          <a:blip r:embed="rId5"/>
          <a:stretch>
            <a:fillRect/>
          </a:stretch>
        </p:blipFill>
        <p:spPr>
          <a:xfrm>
            <a:off x="5646452" y="759242"/>
            <a:ext cx="4443541" cy="5830379"/>
          </a:xfrm>
          <a:prstGeom prst="rect">
            <a:avLst/>
          </a:prstGeom>
          <a:ln w="22225">
            <a:solidFill>
              <a:schemeClr val="accent1"/>
            </a:solidFill>
          </a:ln>
          <a:effectLst>
            <a:outerShdw blurRad="50800" dist="38100" dir="8100000" algn="tr" rotWithShape="0">
              <a:prstClr val="black">
                <a:alpha val="40000"/>
              </a:prstClr>
            </a:outerShdw>
          </a:effectLst>
        </p:spPr>
      </p:pic>
      <p:pic>
        <p:nvPicPr>
          <p:cNvPr id="4" name="Bilde 3">
            <a:extLst>
              <a:ext uri="{FF2B5EF4-FFF2-40B4-BE49-F238E27FC236}">
                <a16:creationId xmlns:a16="http://schemas.microsoft.com/office/drawing/2014/main" id="{5B0F387D-BE2E-1F39-F979-DE2D6CED5036}"/>
              </a:ext>
            </a:extLst>
          </p:cNvPr>
          <p:cNvPicPr>
            <a:picLocks noChangeAspect="1"/>
          </p:cNvPicPr>
          <p:nvPr/>
        </p:nvPicPr>
        <p:blipFill>
          <a:blip r:embed="rId6"/>
          <a:stretch>
            <a:fillRect/>
          </a:stretch>
        </p:blipFill>
        <p:spPr>
          <a:xfrm>
            <a:off x="8052042" y="999914"/>
            <a:ext cx="4101603" cy="5830378"/>
          </a:xfrm>
          <a:prstGeom prst="rect">
            <a:avLst/>
          </a:prstGeom>
          <a:ln w="22225">
            <a:solidFill>
              <a:schemeClr val="accent1"/>
            </a:solidFill>
          </a:ln>
          <a:effectLst>
            <a:outerShdw blurRad="50800" dist="38100" dir="8100000" algn="tr" rotWithShape="0">
              <a:prstClr val="black">
                <a:alpha val="40000"/>
              </a:prstClr>
            </a:outerShdw>
          </a:effectLst>
        </p:spPr>
      </p:pic>
      <p:sp>
        <p:nvSpPr>
          <p:cNvPr id="8" name="Rektangel 7">
            <a:extLst>
              <a:ext uri="{FF2B5EF4-FFF2-40B4-BE49-F238E27FC236}">
                <a16:creationId xmlns:a16="http://schemas.microsoft.com/office/drawing/2014/main" id="{96D6F136-C209-208F-7A6E-218BEB2459D4}"/>
              </a:ext>
            </a:extLst>
          </p:cNvPr>
          <p:cNvSpPr/>
          <p:nvPr/>
        </p:nvSpPr>
        <p:spPr>
          <a:xfrm>
            <a:off x="0" y="1"/>
            <a:ext cx="12190589" cy="6858000"/>
          </a:xfrm>
          <a:prstGeom prst="rect">
            <a:avLst/>
          </a:prstGeom>
          <a:solidFill>
            <a:schemeClr val="bg2">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31D17A3A-22EC-1CC8-510D-480B149F6AB3}"/>
              </a:ext>
            </a:extLst>
          </p:cNvPr>
          <p:cNvPicPr>
            <a:picLocks noChangeAspect="1"/>
          </p:cNvPicPr>
          <p:nvPr/>
        </p:nvPicPr>
        <p:blipFill>
          <a:blip r:embed="rId7"/>
          <a:stretch>
            <a:fillRect/>
          </a:stretch>
        </p:blipFill>
        <p:spPr>
          <a:xfrm>
            <a:off x="64652" y="4894302"/>
            <a:ext cx="5934903" cy="1924319"/>
          </a:xfrm>
          <a:prstGeom prst="rect">
            <a:avLst/>
          </a:prstGeom>
          <a:ln w="22225">
            <a:solidFill>
              <a:schemeClr val="accent1"/>
            </a:solidFill>
          </a:ln>
          <a:effectLst>
            <a:outerShdw blurRad="50800" dist="38100" dir="8100000" algn="tr" rotWithShape="0">
              <a:prstClr val="black">
                <a:alpha val="40000"/>
              </a:prstClr>
            </a:outerShdw>
          </a:effectLst>
        </p:spPr>
      </p:pic>
      <p:sp>
        <p:nvSpPr>
          <p:cNvPr id="11" name="Snakkeboble: rektangel med avrundede hjørner 10">
            <a:extLst>
              <a:ext uri="{FF2B5EF4-FFF2-40B4-BE49-F238E27FC236}">
                <a16:creationId xmlns:a16="http://schemas.microsoft.com/office/drawing/2014/main" id="{51FB3F6B-D8E6-6508-0A22-F624777E3CAC}"/>
              </a:ext>
            </a:extLst>
          </p:cNvPr>
          <p:cNvSpPr/>
          <p:nvPr/>
        </p:nvSpPr>
        <p:spPr>
          <a:xfrm>
            <a:off x="82850" y="4187913"/>
            <a:ext cx="2506914" cy="1165093"/>
          </a:xfrm>
          <a:prstGeom prst="wedgeRoundRectCallout">
            <a:avLst>
              <a:gd name="adj1" fmla="val 36539"/>
              <a:gd name="adj2" fmla="val 6740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a:solidFill>
                  <a:schemeClr val="tx1"/>
                </a:solidFill>
              </a:rPr>
              <a:t>Nytt prosjekt for Utdanningsdirektoratet</a:t>
            </a:r>
          </a:p>
        </p:txBody>
      </p:sp>
    </p:spTree>
    <p:extLst>
      <p:ext uri="{BB962C8B-B14F-4D97-AF65-F5344CB8AC3E}">
        <p14:creationId xmlns:p14="http://schemas.microsoft.com/office/powerpoint/2010/main" val="14709937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000"/>
                                        <p:tgtEl>
                                          <p:spTgt spid="7"/>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4FDCD7-0574-237F-3A5C-B15ADD62E3B4}"/>
              </a:ext>
            </a:extLst>
          </p:cNvPr>
          <p:cNvSpPr>
            <a:spLocks noGrp="1"/>
          </p:cNvSpPr>
          <p:nvPr>
            <p:ph type="title"/>
          </p:nvPr>
        </p:nvSpPr>
        <p:spPr/>
        <p:txBody>
          <a:bodyPr>
            <a:normAutofit/>
          </a:bodyPr>
          <a:lstStyle/>
          <a:p>
            <a:r>
              <a:rPr lang="nb-NO" dirty="0"/>
              <a:t>Konklusjoner..</a:t>
            </a:r>
          </a:p>
        </p:txBody>
      </p:sp>
      <p:sp>
        <p:nvSpPr>
          <p:cNvPr id="3" name="Plassholder for tekst 2">
            <a:extLst>
              <a:ext uri="{FF2B5EF4-FFF2-40B4-BE49-F238E27FC236}">
                <a16:creationId xmlns:a16="http://schemas.microsoft.com/office/drawing/2014/main" id="{D54DECBC-193F-13E4-CEE6-B64DD71F0AF5}"/>
              </a:ext>
            </a:extLst>
          </p:cNvPr>
          <p:cNvSpPr>
            <a:spLocks noGrp="1"/>
          </p:cNvSpPr>
          <p:nvPr>
            <p:ph type="body" idx="1"/>
          </p:nvPr>
        </p:nvSpPr>
        <p:spPr/>
        <p:txBody>
          <a:bodyPr>
            <a:normAutofit lnSpcReduction="10000"/>
          </a:bodyPr>
          <a:lstStyle/>
          <a:p>
            <a:r>
              <a:rPr lang="nb-NO" dirty="0"/>
              <a:t>Ser tendenser til at kommunene bygger strukturer for å bygge kultur, kompetanse og «et system» for arbeidsinkludering (blir mindre ad hoc og personavhengig)</a:t>
            </a:r>
          </a:p>
          <a:p>
            <a:r>
              <a:rPr lang="nb-NO" dirty="0"/>
              <a:t>Finansiering – </a:t>
            </a:r>
            <a:r>
              <a:rPr lang="nb-NO" u="sng" dirty="0"/>
              <a:t>kan </a:t>
            </a:r>
            <a:r>
              <a:rPr lang="nb-NO" dirty="0"/>
              <a:t>være nødvendig (</a:t>
            </a:r>
            <a:r>
              <a:rPr lang="nb-NO" dirty="0" err="1"/>
              <a:t>feks</a:t>
            </a:r>
            <a:r>
              <a:rPr lang="nb-NO" dirty="0"/>
              <a:t>. Lyngdal), men ikke tilstrekkelig alene (Sør-Fron)</a:t>
            </a:r>
          </a:p>
          <a:p>
            <a:r>
              <a:rPr lang="nb-NO" dirty="0"/>
              <a:t>Suksessfaktor i oppfølging: </a:t>
            </a:r>
          </a:p>
          <a:p>
            <a:pPr lvl="1"/>
            <a:r>
              <a:rPr lang="nb-NO" dirty="0"/>
              <a:t>Faste kontaktpersoner, tett oppfølging, nok tid</a:t>
            </a:r>
          </a:p>
          <a:p>
            <a:pPr lvl="1"/>
            <a:r>
              <a:rPr lang="nb-NO" dirty="0"/>
              <a:t>Åpen og tett dialog mellom aktørene (avklare forventinger og ting som skjer)</a:t>
            </a:r>
          </a:p>
          <a:p>
            <a:pPr lvl="1"/>
            <a:r>
              <a:rPr lang="nb-NO" dirty="0"/>
              <a:t>Samle oppfølgingsressurser i gruppebaserte kvalifiseringsløp</a:t>
            </a:r>
          </a:p>
          <a:p>
            <a:endParaRPr lang="nb-NO" dirty="0"/>
          </a:p>
        </p:txBody>
      </p:sp>
    </p:spTree>
    <p:extLst>
      <p:ext uri="{BB962C8B-B14F-4D97-AF65-F5344CB8AC3E}">
        <p14:creationId xmlns:p14="http://schemas.microsoft.com/office/powerpoint/2010/main" val="4169704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E6ED37-8FBB-67AC-7CF3-D89B70BD829D}"/>
              </a:ext>
            </a:extLst>
          </p:cNvPr>
          <p:cNvSpPr>
            <a:spLocks noGrp="1"/>
          </p:cNvSpPr>
          <p:nvPr>
            <p:ph type="title"/>
          </p:nvPr>
        </p:nvSpPr>
        <p:spPr/>
        <p:txBody>
          <a:bodyPr>
            <a:normAutofit/>
          </a:bodyPr>
          <a:lstStyle/>
          <a:p>
            <a:r>
              <a:rPr lang="nb-NO" dirty="0"/>
              <a:t>Siste slide!</a:t>
            </a:r>
          </a:p>
        </p:txBody>
      </p:sp>
      <p:sp>
        <p:nvSpPr>
          <p:cNvPr id="3" name="Plassholder for tekst 2">
            <a:extLst>
              <a:ext uri="{FF2B5EF4-FFF2-40B4-BE49-F238E27FC236}">
                <a16:creationId xmlns:a16="http://schemas.microsoft.com/office/drawing/2014/main" id="{B0B81CC1-825B-B430-06E2-77E5C316DE21}"/>
              </a:ext>
            </a:extLst>
          </p:cNvPr>
          <p:cNvSpPr>
            <a:spLocks noGrp="1"/>
          </p:cNvSpPr>
          <p:nvPr>
            <p:ph type="body" idx="1"/>
          </p:nvPr>
        </p:nvSpPr>
        <p:spPr/>
        <p:txBody>
          <a:bodyPr/>
          <a:lstStyle/>
          <a:p>
            <a:r>
              <a:rPr lang="nb-NO" dirty="0"/>
              <a:t>NAV har en nøkkelrolle (har kandidater, har ressurser, har kompetanse)</a:t>
            </a:r>
          </a:p>
          <a:p>
            <a:r>
              <a:rPr lang="nb-NO" dirty="0"/>
              <a:t>Dedikert personer som bistår med å koordinere og finne løsninger (er det en funksjon for NAV fylke?)</a:t>
            </a:r>
          </a:p>
          <a:p>
            <a:r>
              <a:rPr lang="nb-NO" dirty="0"/>
              <a:t>Arbeidstrening med MENING</a:t>
            </a:r>
          </a:p>
          <a:p>
            <a:endParaRPr lang="nb-NO" dirty="0"/>
          </a:p>
          <a:p>
            <a:endParaRPr lang="nb-NO" dirty="0"/>
          </a:p>
        </p:txBody>
      </p:sp>
    </p:spTree>
    <p:extLst>
      <p:ext uri="{BB962C8B-B14F-4D97-AF65-F5344CB8AC3E}">
        <p14:creationId xmlns:p14="http://schemas.microsoft.com/office/powerpoint/2010/main" val="29250357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A9A99-9F53-3C29-7BCD-25B01A72327E}"/>
              </a:ext>
            </a:extLst>
          </p:cNvPr>
          <p:cNvSpPr>
            <a:spLocks noGrp="1"/>
          </p:cNvSpPr>
          <p:nvPr>
            <p:ph type="title"/>
          </p:nvPr>
        </p:nvSpPr>
        <p:spPr/>
        <p:txBody>
          <a:bodyPr/>
          <a:lstStyle/>
          <a:p>
            <a:endParaRPr lang="nb-NO" dirty="0"/>
          </a:p>
        </p:txBody>
      </p:sp>
      <p:sp>
        <p:nvSpPr>
          <p:cNvPr id="3" name="Plassholder for tekst 2">
            <a:extLst>
              <a:ext uri="{FF2B5EF4-FFF2-40B4-BE49-F238E27FC236}">
                <a16:creationId xmlns:a16="http://schemas.microsoft.com/office/drawing/2014/main" id="{53DDA517-5CC9-64DA-9150-CB81FF155FEA}"/>
              </a:ext>
            </a:extLst>
          </p:cNvPr>
          <p:cNvSpPr>
            <a:spLocks noGrp="1"/>
          </p:cNvSpPr>
          <p:nvPr>
            <p:ph type="body" idx="1"/>
          </p:nvPr>
        </p:nvSpPr>
        <p:spPr>
          <a:xfrm>
            <a:off x="1752310" y="1703413"/>
            <a:ext cx="8622666" cy="3965868"/>
          </a:xfrm>
        </p:spPr>
        <p:txBody>
          <a:bodyPr/>
          <a:lstStyle/>
          <a:p>
            <a:pPr marL="0" indent="0">
              <a:buNone/>
            </a:pPr>
            <a:r>
              <a:rPr lang="nb-NO" dirty="0"/>
              <a:t>Takk for meg!</a:t>
            </a:r>
          </a:p>
        </p:txBody>
      </p:sp>
    </p:spTree>
    <p:extLst>
      <p:ext uri="{BB962C8B-B14F-4D97-AF65-F5344CB8AC3E}">
        <p14:creationId xmlns:p14="http://schemas.microsoft.com/office/powerpoint/2010/main" val="379450659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CF_proba_om oss.jpg">
            <a:extLst>
              <a:ext uri="{FF2B5EF4-FFF2-40B4-BE49-F238E27FC236}">
                <a16:creationId xmlns:a16="http://schemas.microsoft.com/office/drawing/2014/main" id="{C1E790C3-10F1-5C0B-EB78-A30B73C1519C}"/>
              </a:ext>
            </a:extLst>
          </p:cNvPr>
          <p:cNvPicPr>
            <a:picLocks noChangeAspect="1"/>
          </p:cNvPicPr>
          <p:nvPr/>
        </p:nvPicPr>
        <p:blipFill rotWithShape="1">
          <a:blip r:embed="rId2">
            <a:extLst>
              <a:ext uri="{28A0092B-C50C-407E-A947-70E740481C1C}">
                <a14:useLocalDpi xmlns:a14="http://schemas.microsoft.com/office/drawing/2010/main" val="0"/>
              </a:ext>
            </a:extLst>
          </a:blip>
          <a:srcRect l="-46" t="13523" r="46" b="6144"/>
          <a:stretch/>
        </p:blipFill>
        <p:spPr>
          <a:xfrm>
            <a:off x="0" y="1196752"/>
            <a:ext cx="12192000" cy="3188637"/>
          </a:xfrm>
          <a:prstGeom prst="rect">
            <a:avLst/>
          </a:prstGeom>
        </p:spPr>
      </p:pic>
      <p:sp>
        <p:nvSpPr>
          <p:cNvPr id="5" name="Rektangel 4">
            <a:extLst>
              <a:ext uri="{FF2B5EF4-FFF2-40B4-BE49-F238E27FC236}">
                <a16:creationId xmlns:a16="http://schemas.microsoft.com/office/drawing/2014/main" id="{70E1A6D5-EFF9-485F-2625-4989B3B6B160}"/>
              </a:ext>
            </a:extLst>
          </p:cNvPr>
          <p:cNvSpPr/>
          <p:nvPr/>
        </p:nvSpPr>
        <p:spPr>
          <a:xfrm>
            <a:off x="0" y="0"/>
            <a:ext cx="12192000" cy="1268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lumMod val="75000"/>
                </a:prstClr>
              </a:solidFill>
              <a:latin typeface="Calibri" panose="020F0502020204030204"/>
              <a:sym typeface="Helvetica Neue"/>
            </a:endParaRPr>
          </a:p>
        </p:txBody>
      </p:sp>
      <p:sp>
        <p:nvSpPr>
          <p:cNvPr id="6" name="Rektangel 5">
            <a:extLst>
              <a:ext uri="{FF2B5EF4-FFF2-40B4-BE49-F238E27FC236}">
                <a16:creationId xmlns:a16="http://schemas.microsoft.com/office/drawing/2014/main" id="{4B979202-A8FB-2831-7792-03AFE31CA89C}"/>
              </a:ext>
            </a:extLst>
          </p:cNvPr>
          <p:cNvSpPr/>
          <p:nvPr/>
        </p:nvSpPr>
        <p:spPr>
          <a:xfrm>
            <a:off x="0" y="4385388"/>
            <a:ext cx="12192000" cy="24726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prstClr val="white">
                  <a:lumMod val="75000"/>
                </a:prstClr>
              </a:solidFill>
              <a:latin typeface="Calibri" panose="020F0502020204030204"/>
              <a:sym typeface="Helvetica Neue"/>
            </a:endParaRPr>
          </a:p>
        </p:txBody>
      </p:sp>
      <p:pic>
        <p:nvPicPr>
          <p:cNvPr id="7" name="Picture 7">
            <a:extLst>
              <a:ext uri="{FF2B5EF4-FFF2-40B4-BE49-F238E27FC236}">
                <a16:creationId xmlns:a16="http://schemas.microsoft.com/office/drawing/2014/main" id="{8BA450E5-4948-1488-CBE2-769C8539C7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3071" y="4922289"/>
            <a:ext cx="4869836" cy="1319701"/>
          </a:xfrm>
          <a:prstGeom prst="rect">
            <a:avLst/>
          </a:prstGeom>
          <a:noFill/>
          <a:ln w="9525">
            <a:noFill/>
            <a:miter lim="800000"/>
            <a:headEnd/>
            <a:tailEnd/>
          </a:ln>
        </p:spPr>
      </p:pic>
    </p:spTree>
    <p:extLst>
      <p:ext uri="{BB962C8B-B14F-4D97-AF65-F5344CB8AC3E}">
        <p14:creationId xmlns:p14="http://schemas.microsoft.com/office/powerpoint/2010/main" val="216337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8A5F94-A048-2B22-8EE6-AE4936C59ED4}"/>
              </a:ext>
            </a:extLst>
          </p:cNvPr>
          <p:cNvSpPr>
            <a:spLocks noGrp="1"/>
          </p:cNvSpPr>
          <p:nvPr>
            <p:ph type="title"/>
          </p:nvPr>
        </p:nvSpPr>
        <p:spPr/>
        <p:txBody>
          <a:bodyPr/>
          <a:lstStyle/>
          <a:p>
            <a:r>
              <a:rPr lang="nb-NO"/>
              <a:t>0–24-samarbeidet</a:t>
            </a:r>
          </a:p>
        </p:txBody>
      </p:sp>
      <p:pic>
        <p:nvPicPr>
          <p:cNvPr id="5" name="Bilde 4">
            <a:extLst>
              <a:ext uri="{FF2B5EF4-FFF2-40B4-BE49-F238E27FC236}">
                <a16:creationId xmlns:a16="http://schemas.microsoft.com/office/drawing/2014/main" id="{3B652584-9FB6-CAE3-5205-FD642333F25D}"/>
              </a:ext>
            </a:extLst>
          </p:cNvPr>
          <p:cNvPicPr>
            <a:picLocks noChangeAspect="1"/>
          </p:cNvPicPr>
          <p:nvPr/>
        </p:nvPicPr>
        <p:blipFill>
          <a:blip r:embed="rId2"/>
          <a:stretch>
            <a:fillRect/>
          </a:stretch>
        </p:blipFill>
        <p:spPr>
          <a:xfrm>
            <a:off x="6730270" y="95241"/>
            <a:ext cx="5242912" cy="6471075"/>
          </a:xfrm>
          <a:prstGeom prst="rect">
            <a:avLst/>
          </a:prstGeom>
          <a:ln w="22225">
            <a:solidFill>
              <a:schemeClr val="accent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9969748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8A5F94-A048-2B22-8EE6-AE4936C59ED4}"/>
              </a:ext>
            </a:extLst>
          </p:cNvPr>
          <p:cNvSpPr>
            <a:spLocks noGrp="1"/>
          </p:cNvSpPr>
          <p:nvPr>
            <p:ph type="title"/>
          </p:nvPr>
        </p:nvSpPr>
        <p:spPr/>
        <p:txBody>
          <a:bodyPr/>
          <a:lstStyle/>
          <a:p>
            <a:r>
              <a:rPr lang="nb-NO"/>
              <a:t>0–24-samarbeidet</a:t>
            </a:r>
          </a:p>
        </p:txBody>
      </p:sp>
      <p:sp>
        <p:nvSpPr>
          <p:cNvPr id="3" name="Plassholder for innhold 2">
            <a:extLst>
              <a:ext uri="{FF2B5EF4-FFF2-40B4-BE49-F238E27FC236}">
                <a16:creationId xmlns:a16="http://schemas.microsoft.com/office/drawing/2014/main" id="{51CD7BC0-17D7-48FF-D765-EC76DE1A544D}"/>
              </a:ext>
            </a:extLst>
          </p:cNvPr>
          <p:cNvSpPr>
            <a:spLocks noGrp="1"/>
          </p:cNvSpPr>
          <p:nvPr>
            <p:ph idx="1"/>
          </p:nvPr>
        </p:nvSpPr>
        <p:spPr>
          <a:xfrm>
            <a:off x="1020725" y="1737605"/>
            <a:ext cx="10333074" cy="3827722"/>
          </a:xfrm>
        </p:spPr>
        <p:txBody>
          <a:bodyPr>
            <a:normAutofit lnSpcReduction="10000"/>
          </a:bodyPr>
          <a:lstStyle/>
          <a:p>
            <a:r>
              <a:rPr lang="nb-NO"/>
              <a:t>Med «utsatte barn og unge» menes </a:t>
            </a:r>
          </a:p>
          <a:p>
            <a:pPr marL="457200" indent="-457200">
              <a:buFont typeface="Arial" panose="020B0604020202020204" pitchFamily="34" charset="0"/>
              <a:buChar char="•"/>
            </a:pPr>
            <a:r>
              <a:rPr lang="nb-NO"/>
              <a:t>barn og unge med risiko for å utvikle problemer som kan lede til mangelfull grunnopplæring,</a:t>
            </a:r>
          </a:p>
          <a:p>
            <a:pPr marL="457200" indent="-457200">
              <a:buFont typeface="Arial" panose="020B0604020202020204" pitchFamily="34" charset="0"/>
              <a:buChar char="•"/>
            </a:pPr>
            <a:r>
              <a:rPr lang="nb-NO"/>
              <a:t>med påfølgende utfordringer knyttet til utdanning, arbeid og helse, </a:t>
            </a:r>
          </a:p>
          <a:p>
            <a:pPr marL="457200" indent="-457200">
              <a:buFont typeface="Arial" panose="020B0604020202020204" pitchFamily="34" charset="0"/>
              <a:buChar char="•"/>
            </a:pPr>
            <a:r>
              <a:rPr lang="nb-NO"/>
              <a:t>og som står i fare for fremtidig marginalisering.</a:t>
            </a:r>
          </a:p>
          <a:p>
            <a:r>
              <a:rPr lang="nb-NO"/>
              <a:t>Det er behov for […] tidlig, samtidig og samordnet innsats fra ulike sektorer, forvaltningsnivåer, tjenester og profesjoner.</a:t>
            </a:r>
          </a:p>
          <a:p>
            <a:r>
              <a:rPr lang="nb-NO"/>
              <a:t>(0-24-strategien 2017-2020) </a:t>
            </a:r>
          </a:p>
        </p:txBody>
      </p:sp>
      <p:sp>
        <p:nvSpPr>
          <p:cNvPr id="4" name="Snakkeboble: rektangel med avrundede hjørner 3">
            <a:extLst>
              <a:ext uri="{FF2B5EF4-FFF2-40B4-BE49-F238E27FC236}">
                <a16:creationId xmlns:a16="http://schemas.microsoft.com/office/drawing/2014/main" id="{9437FE0F-C714-ED42-837A-61931C80F616}"/>
              </a:ext>
            </a:extLst>
          </p:cNvPr>
          <p:cNvSpPr/>
          <p:nvPr/>
        </p:nvSpPr>
        <p:spPr>
          <a:xfrm>
            <a:off x="9165532" y="4982780"/>
            <a:ext cx="2506914" cy="1165093"/>
          </a:xfrm>
          <a:prstGeom prst="wedgeRoundRectCallout">
            <a:avLst>
              <a:gd name="adj1" fmla="val -161013"/>
              <a:gd name="adj2" fmla="val -88992"/>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a:solidFill>
                  <a:schemeClr val="tx1"/>
                </a:solidFill>
              </a:rPr>
              <a:t>Gjenstridig problem!</a:t>
            </a:r>
          </a:p>
        </p:txBody>
      </p:sp>
    </p:spTree>
    <p:extLst>
      <p:ext uri="{BB962C8B-B14F-4D97-AF65-F5344CB8AC3E}">
        <p14:creationId xmlns:p14="http://schemas.microsoft.com/office/powerpoint/2010/main" val="14346376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akkeboble: rektangel med avrundede hjørner 3">
            <a:extLst>
              <a:ext uri="{FF2B5EF4-FFF2-40B4-BE49-F238E27FC236}">
                <a16:creationId xmlns:a16="http://schemas.microsoft.com/office/drawing/2014/main" id="{20316DF6-4060-3EF1-DD21-81FCF465CFA0}"/>
              </a:ext>
            </a:extLst>
          </p:cNvPr>
          <p:cNvSpPr/>
          <p:nvPr/>
        </p:nvSpPr>
        <p:spPr>
          <a:xfrm>
            <a:off x="706388" y="211015"/>
            <a:ext cx="4830387" cy="4768758"/>
          </a:xfrm>
          <a:prstGeom prst="wedgeRoundRectCallout">
            <a:avLst>
              <a:gd name="adj1" fmla="val 36539"/>
              <a:gd name="adj2" fmla="val 6740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a:solidFill>
                  <a:schemeClr val="tx1"/>
                </a:solidFill>
              </a:rPr>
              <a:t>Helsetilsynet (Rapport 3/2023): </a:t>
            </a:r>
          </a:p>
          <a:p>
            <a:pPr algn="ctr"/>
            <a:r>
              <a:rPr lang="nb-NO" sz="4000">
                <a:solidFill>
                  <a:schemeClr val="tx1"/>
                </a:solidFill>
              </a:rPr>
              <a:t>«…  barna fikk ikke sammen-hengende tjenester av den kvalitet de hadde behov for.» </a:t>
            </a:r>
          </a:p>
        </p:txBody>
      </p:sp>
      <p:sp>
        <p:nvSpPr>
          <p:cNvPr id="5" name="Snakkeboble: rektangel med avrundede hjørner 4">
            <a:extLst>
              <a:ext uri="{FF2B5EF4-FFF2-40B4-BE49-F238E27FC236}">
                <a16:creationId xmlns:a16="http://schemas.microsoft.com/office/drawing/2014/main" id="{7B219639-1D7A-D23A-9794-D93CD89C19E6}"/>
              </a:ext>
            </a:extLst>
          </p:cNvPr>
          <p:cNvSpPr/>
          <p:nvPr/>
        </p:nvSpPr>
        <p:spPr>
          <a:xfrm>
            <a:off x="6600091" y="211015"/>
            <a:ext cx="4830387" cy="4768758"/>
          </a:xfrm>
          <a:prstGeom prst="wedgeRoundRectCallout">
            <a:avLst>
              <a:gd name="adj1" fmla="val 3728"/>
              <a:gd name="adj2" fmla="val 72620"/>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a:solidFill>
                  <a:schemeClr val="tx1"/>
                </a:solidFill>
              </a:rPr>
              <a:t>Forskningsrådets Samfunnsoppdrag om inkludering 2024:</a:t>
            </a:r>
          </a:p>
          <a:p>
            <a:pPr algn="ctr"/>
            <a:r>
              <a:rPr lang="nn-NO" sz="4000">
                <a:solidFill>
                  <a:schemeClr val="tx1"/>
                </a:solidFill>
              </a:rPr>
              <a:t>«… vi som samfunn [må] jobbe målretta og på tvers av sektorar for å finne ut […] kva som påvirker god oppvekst».</a:t>
            </a:r>
            <a:endParaRPr lang="nb-NO" sz="4000">
              <a:solidFill>
                <a:schemeClr val="tx1"/>
              </a:solidFill>
            </a:endParaRPr>
          </a:p>
        </p:txBody>
      </p:sp>
    </p:spTree>
    <p:extLst>
      <p:ext uri="{BB962C8B-B14F-4D97-AF65-F5344CB8AC3E}">
        <p14:creationId xmlns:p14="http://schemas.microsoft.com/office/powerpoint/2010/main" val="13138129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9F8FD3-9B2F-087A-86DC-0FEDC5BFEF92}"/>
              </a:ext>
            </a:extLst>
          </p:cNvPr>
          <p:cNvSpPr>
            <a:spLocks noGrp="1"/>
          </p:cNvSpPr>
          <p:nvPr>
            <p:ph type="title"/>
          </p:nvPr>
        </p:nvSpPr>
        <p:spPr>
          <a:xfrm>
            <a:off x="1020724" y="425543"/>
            <a:ext cx="10333075" cy="1012683"/>
          </a:xfrm>
        </p:spPr>
        <p:txBody>
          <a:bodyPr/>
          <a:lstStyle/>
          <a:p>
            <a:r>
              <a:rPr lang="nb-NO"/>
              <a:t>En fellesskole for alle?</a:t>
            </a:r>
          </a:p>
        </p:txBody>
      </p:sp>
      <p:sp>
        <p:nvSpPr>
          <p:cNvPr id="3" name="Plassholder for innhold 2">
            <a:extLst>
              <a:ext uri="{FF2B5EF4-FFF2-40B4-BE49-F238E27FC236}">
                <a16:creationId xmlns:a16="http://schemas.microsoft.com/office/drawing/2014/main" id="{6CCEAFA4-AED0-CF4E-C903-98E6FF6E1101}"/>
              </a:ext>
            </a:extLst>
          </p:cNvPr>
          <p:cNvSpPr>
            <a:spLocks noGrp="1"/>
          </p:cNvSpPr>
          <p:nvPr>
            <p:ph idx="1"/>
          </p:nvPr>
        </p:nvSpPr>
        <p:spPr>
          <a:xfrm>
            <a:off x="7491046" y="547085"/>
            <a:ext cx="4255477" cy="1158198"/>
          </a:xfrm>
        </p:spPr>
        <p:txBody>
          <a:bodyPr/>
          <a:lstStyle/>
          <a:p>
            <a:r>
              <a:rPr lang="nb-NO"/>
              <a:t>Privatskoleloven § 2-1 bokstav f: Tilrettelegging for funksjonshemmede</a:t>
            </a:r>
          </a:p>
        </p:txBody>
      </p:sp>
      <p:sp>
        <p:nvSpPr>
          <p:cNvPr id="4" name="Snakkeboble: rektangel med avrundede hjørner 3">
            <a:extLst>
              <a:ext uri="{FF2B5EF4-FFF2-40B4-BE49-F238E27FC236}">
                <a16:creationId xmlns:a16="http://schemas.microsoft.com/office/drawing/2014/main" id="{76519A3F-FB70-EDCF-FCA0-F3971638B92D}"/>
              </a:ext>
            </a:extLst>
          </p:cNvPr>
          <p:cNvSpPr/>
          <p:nvPr/>
        </p:nvSpPr>
        <p:spPr>
          <a:xfrm>
            <a:off x="968380" y="1620647"/>
            <a:ext cx="4994031" cy="1606062"/>
          </a:xfrm>
          <a:prstGeom prst="wedgeRoundRectCallout">
            <a:avLst>
              <a:gd name="adj1" fmla="val 36539"/>
              <a:gd name="adj2" fmla="val 6740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a:solidFill>
                  <a:schemeClr val="tx1"/>
                </a:solidFill>
              </a:rPr>
              <a:t>Mange av elevene som har søkt seg inn på vår skole, […] får venner, kanskje for første gang.</a:t>
            </a:r>
          </a:p>
          <a:p>
            <a:pPr algn="ctr"/>
            <a:r>
              <a:rPr lang="nb-NO" sz="3200">
                <a:solidFill>
                  <a:schemeClr val="tx1"/>
                </a:solidFill>
              </a:rPr>
              <a:t>(Rektor, Signo)</a:t>
            </a:r>
          </a:p>
        </p:txBody>
      </p:sp>
      <p:sp>
        <p:nvSpPr>
          <p:cNvPr id="5" name="Snakkeboble: rektangel med avrundede hjørner 4">
            <a:extLst>
              <a:ext uri="{FF2B5EF4-FFF2-40B4-BE49-F238E27FC236}">
                <a16:creationId xmlns:a16="http://schemas.microsoft.com/office/drawing/2014/main" id="{CF838778-5933-2C99-92F4-4DB7F0194DF3}"/>
              </a:ext>
            </a:extLst>
          </p:cNvPr>
          <p:cNvSpPr/>
          <p:nvPr/>
        </p:nvSpPr>
        <p:spPr>
          <a:xfrm>
            <a:off x="673668" y="4110714"/>
            <a:ext cx="5908431" cy="1749736"/>
          </a:xfrm>
          <a:prstGeom prst="wedgeRoundRectCallout">
            <a:avLst>
              <a:gd name="adj1" fmla="val 36539"/>
              <a:gd name="adj2" fmla="val 67405"/>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a:solidFill>
                  <a:schemeClr val="tx1"/>
                </a:solidFill>
              </a:rPr>
              <a:t>Nesten alle mine klassekamerater er under utdanning eller i jobb, og det er folk som ellers kunne vært uføre.</a:t>
            </a:r>
          </a:p>
          <a:p>
            <a:pPr algn="ctr"/>
            <a:r>
              <a:rPr lang="nb-NO" sz="3200">
                <a:solidFill>
                  <a:schemeClr val="tx1"/>
                </a:solidFill>
              </a:rPr>
              <a:t>(Tidligere elev, Øvrebø vgs.)</a:t>
            </a:r>
          </a:p>
        </p:txBody>
      </p:sp>
      <p:sp>
        <p:nvSpPr>
          <p:cNvPr id="6" name="Snakkeboble: rektangel med avrundede hjørner 5">
            <a:extLst>
              <a:ext uri="{FF2B5EF4-FFF2-40B4-BE49-F238E27FC236}">
                <a16:creationId xmlns:a16="http://schemas.microsoft.com/office/drawing/2014/main" id="{1FAE8968-0487-4CC8-CF0F-C3586B1CDE9E}"/>
              </a:ext>
            </a:extLst>
          </p:cNvPr>
          <p:cNvSpPr/>
          <p:nvPr/>
        </p:nvSpPr>
        <p:spPr>
          <a:xfrm>
            <a:off x="6769668" y="2088275"/>
            <a:ext cx="4859217" cy="2276867"/>
          </a:xfrm>
          <a:prstGeom prst="wedgeRoundRectCallout">
            <a:avLst>
              <a:gd name="adj1" fmla="val 5176"/>
              <a:gd name="adj2" fmla="val 75128"/>
              <a:gd name="adj3" fmla="val 16667"/>
            </a:avLst>
          </a:prstGeom>
          <a:solidFill>
            <a:schemeClr val="bg1"/>
          </a:solidFill>
          <a:ln w="79375">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a:solidFill>
                  <a:schemeClr val="tx1"/>
                </a:solidFill>
              </a:rPr>
              <a:t>De fleste av elevene våre har falt ut av videregående opplæring og er typisk registrert i statistikk i ulike kategorier for utenforskap.</a:t>
            </a:r>
          </a:p>
          <a:p>
            <a:pPr algn="ctr"/>
            <a:r>
              <a:rPr lang="nb-NO" sz="3200">
                <a:solidFill>
                  <a:schemeClr val="tx1"/>
                </a:solidFill>
              </a:rPr>
              <a:t>(Direktør, Videreskolene)</a:t>
            </a:r>
          </a:p>
        </p:txBody>
      </p:sp>
      <p:pic>
        <p:nvPicPr>
          <p:cNvPr id="7" name="Bilde 6">
            <a:extLst>
              <a:ext uri="{FF2B5EF4-FFF2-40B4-BE49-F238E27FC236}">
                <a16:creationId xmlns:a16="http://schemas.microsoft.com/office/drawing/2014/main" id="{C80389BB-3070-4BD9-3217-1D9121B5437A}"/>
              </a:ext>
            </a:extLst>
          </p:cNvPr>
          <p:cNvPicPr>
            <a:picLocks noChangeAspect="1"/>
          </p:cNvPicPr>
          <p:nvPr/>
        </p:nvPicPr>
        <p:blipFill>
          <a:blip r:embed="rId2"/>
          <a:stretch>
            <a:fillRect/>
          </a:stretch>
        </p:blipFill>
        <p:spPr>
          <a:xfrm>
            <a:off x="7544536" y="202803"/>
            <a:ext cx="4508665" cy="6409011"/>
          </a:xfrm>
          <a:prstGeom prst="rect">
            <a:avLst/>
          </a:prstGeom>
          <a:ln w="22225">
            <a:solidFill>
              <a:schemeClr val="accent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843580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ChitchatVTI">
  <a:themeElements>
    <a:clrScheme name="AnalogousFromRegularSeedRightStep">
      <a:dk1>
        <a:srgbClr val="000000"/>
      </a:dk1>
      <a:lt1>
        <a:srgbClr val="FFFFFF"/>
      </a:lt1>
      <a:dk2>
        <a:srgbClr val="412924"/>
      </a:dk2>
      <a:lt2>
        <a:srgbClr val="E2E7E8"/>
      </a:lt2>
      <a:accent1>
        <a:srgbClr val="E74529"/>
      </a:accent1>
      <a:accent2>
        <a:srgbClr val="D58217"/>
      </a:accent2>
      <a:accent3>
        <a:srgbClr val="AAA71E"/>
      </a:accent3>
      <a:accent4>
        <a:srgbClr val="75B414"/>
      </a:accent4>
      <a:accent5>
        <a:srgbClr val="3EBC21"/>
      </a:accent5>
      <a:accent6>
        <a:srgbClr val="14BB3A"/>
      </a:accent6>
      <a:hlink>
        <a:srgbClr val="348F9E"/>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ndardtema">
  <a:themeElements>
    <a:clrScheme name="Proba-farger">
      <a:dk1>
        <a:srgbClr val="616161"/>
      </a:dk1>
      <a:lt1>
        <a:srgbClr val="FFFFFF"/>
      </a:lt1>
      <a:dk2>
        <a:srgbClr val="535353"/>
      </a:dk2>
      <a:lt2>
        <a:srgbClr val="808080"/>
      </a:lt2>
      <a:accent1>
        <a:srgbClr val="009BAA"/>
      </a:accent1>
      <a:accent2>
        <a:srgbClr val="DB843D"/>
      </a:accent2>
      <a:accent3>
        <a:srgbClr val="83C184"/>
      </a:accent3>
      <a:accent4>
        <a:srgbClr val="6B6AA1"/>
      </a:accent4>
      <a:accent5>
        <a:srgbClr val="535353"/>
      </a:accent5>
      <a:accent6>
        <a:srgbClr val="B2B4B2"/>
      </a:accent6>
      <a:hlink>
        <a:srgbClr val="007281"/>
      </a:hlink>
      <a:folHlink>
        <a:srgbClr val="83C18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oba_PPmal2" id="{34300711-0074-447C-A893-7A2C925BC8EF}" vid="{DC111F45-77A4-448E-ADEA-4AA2739A41BE}"/>
    </a:ext>
  </a:extLst>
</a:theme>
</file>

<file path=ppt/theme/theme4.xml><?xml version="1.0" encoding="utf-8"?>
<a:theme xmlns:a="http://schemas.openxmlformats.org/drawingml/2006/main" name="1_Vanlig med kulepunkter">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sjon14" id="{37912D9C-F807-6B4F-A7EF-AA3C7FDF2498}" vid="{3A732DBA-53C8-234C-A0D9-3359DF1B4AD5}"/>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40412D206ABDB4E984CAABB7052D8A5" ma:contentTypeVersion="16" ma:contentTypeDescription="Opprett et nytt dokument." ma:contentTypeScope="" ma:versionID="34a3f7e74b31928f1e517ed2f71e5524">
  <xsd:schema xmlns:xsd="http://www.w3.org/2001/XMLSchema" xmlns:xs="http://www.w3.org/2001/XMLSchema" xmlns:p="http://schemas.microsoft.com/office/2006/metadata/properties" xmlns:ns2="cf5c2ba2-6e6a-4138-afad-e8a348a5d933" xmlns:ns3="b04c25a7-cac6-4532-95de-2e17f64f737b" targetNamespace="http://schemas.microsoft.com/office/2006/metadata/properties" ma:root="true" ma:fieldsID="a18412abf2ec8d72cd05450124df9552" ns2:_="" ns3:_="">
    <xsd:import namespace="cf5c2ba2-6e6a-4138-afad-e8a348a5d933"/>
    <xsd:import namespace="b04c25a7-cac6-4532-95de-2e17f64f73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5c2ba2-6e6a-4138-afad-e8a348a5d9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emerkelapper" ma:readOnly="false" ma:fieldId="{5cf76f15-5ced-4ddc-b409-7134ff3c332f}" ma:taxonomyMulti="true" ma:sspId="7f57816c-a1f4-4ee9-94b3-29271c908b74"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4c25a7-cac6-4532-95de-2e17f64f737b"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element name="TaxCatchAll" ma:index="21" nillable="true" ma:displayName="Taxonomy Catch All Column" ma:hidden="true" ma:list="{c418d178-e8f4-4c26-9569-2c8f45f5bdc7}" ma:internalName="TaxCatchAll" ma:showField="CatchAllData" ma:web="b04c25a7-cac6-4532-95de-2e17f64f73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f5c2ba2-6e6a-4138-afad-e8a348a5d933">
      <Terms xmlns="http://schemas.microsoft.com/office/infopath/2007/PartnerControls"/>
    </lcf76f155ced4ddcb4097134ff3c332f>
    <TaxCatchAll xmlns="b04c25a7-cac6-4532-95de-2e17f64f73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078B14-ACF1-47B0-9AFD-F24D75DE468B}">
  <ds:schemaRefs>
    <ds:schemaRef ds:uri="b04c25a7-cac6-4532-95de-2e17f64f737b"/>
    <ds:schemaRef ds:uri="cf5c2ba2-6e6a-4138-afad-e8a348a5d9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958661-B52C-4DE5-91F7-4B7E0AF17E67}">
  <ds:schemaRefs>
    <ds:schemaRef ds:uri="b04c25a7-cac6-4532-95de-2e17f64f737b"/>
    <ds:schemaRef ds:uri="cf5c2ba2-6e6a-4138-afad-e8a348a5d933"/>
    <ds:schemaRef ds:uri="e15075c3-03ce-4f6d-a045-6c2bbd85b0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29C136B-57D9-410B-B482-40753D3853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2376</TotalTime>
  <Words>2608</Words>
  <Application>Microsoft Office PowerPoint</Application>
  <PresentationFormat>Widescreen</PresentationFormat>
  <Paragraphs>289</Paragraphs>
  <Slides>53</Slides>
  <Notes>4</Notes>
  <HiddenSlides>0</HiddenSlides>
  <MMClips>0</MMClips>
  <ScaleCrop>false</ScaleCrop>
  <HeadingPairs>
    <vt:vector size="6" baseType="variant">
      <vt:variant>
        <vt:lpstr>Brukte skrifter</vt:lpstr>
      </vt:variant>
      <vt:variant>
        <vt:i4>12</vt:i4>
      </vt:variant>
      <vt:variant>
        <vt:lpstr>Tema</vt:lpstr>
      </vt:variant>
      <vt:variant>
        <vt:i4>4</vt:i4>
      </vt:variant>
      <vt:variant>
        <vt:lpstr>Lysbildetitler</vt:lpstr>
      </vt:variant>
      <vt:variant>
        <vt:i4>53</vt:i4>
      </vt:variant>
    </vt:vector>
  </HeadingPairs>
  <TitlesOfParts>
    <vt:vector size="69" baseType="lpstr">
      <vt:lpstr>Arial</vt:lpstr>
      <vt:lpstr>Arial Nova</vt:lpstr>
      <vt:lpstr>Calibri</vt:lpstr>
      <vt:lpstr>Calibri Light</vt:lpstr>
      <vt:lpstr>Helvetica</vt:lpstr>
      <vt:lpstr>Helvetica Neue</vt:lpstr>
      <vt:lpstr>Helvetica Neue Light</vt:lpstr>
      <vt:lpstr>Helvetica Neue Medium</vt:lpstr>
      <vt:lpstr>Helvetica Neue Thin</vt:lpstr>
      <vt:lpstr>Segoe UI</vt:lpstr>
      <vt:lpstr>The Hand</vt:lpstr>
      <vt:lpstr>The Serif Hand</vt:lpstr>
      <vt:lpstr>ChitchatVTI</vt:lpstr>
      <vt:lpstr>Office-tema</vt:lpstr>
      <vt:lpstr>Standardtema</vt:lpstr>
      <vt:lpstr>1_Vanlig med kulepunkter</vt:lpstr>
      <vt:lpstr>PowerPoint-presentasjon</vt:lpstr>
      <vt:lpstr> Samordning av tjeneste-tilbudet for utsatte elever</vt:lpstr>
      <vt:lpstr> Hvordan kan skolen og skoleeier bidra til å  etablere et sammenhengende og koordinert  tjenestetilbud for utsatte elever?   Hva er utfordringsbildet?</vt:lpstr>
      <vt:lpstr>Innhold</vt:lpstr>
      <vt:lpstr>PowerPoint-presentasjon</vt:lpstr>
      <vt:lpstr>0–24-samarbeidet</vt:lpstr>
      <vt:lpstr>0–24-samarbeidet</vt:lpstr>
      <vt:lpstr>PowerPoint-presentasjon</vt:lpstr>
      <vt:lpstr>En fellesskole for alle?</vt:lpstr>
      <vt:lpstr>Etterlevelse av opplæringsloven (Proba 2023-8)</vt:lpstr>
      <vt:lpstr>Utfordringer</vt:lpstr>
      <vt:lpstr>Årsaker</vt:lpstr>
      <vt:lpstr>«Laget rundt barnet og eleven»</vt:lpstr>
      <vt:lpstr>To lag med lag rundt barnet og eleven</vt:lpstr>
      <vt:lpstr>Eksempler på Samordningsproblemer</vt:lpstr>
      <vt:lpstr>Samordningsutfordringer</vt:lpstr>
      <vt:lpstr>Samstemt? Koordinert? Samkjørt?</vt:lpstr>
      <vt:lpstr>Gode grep i kommunene</vt:lpstr>
      <vt:lpstr>Gode grep i skolen</vt:lpstr>
      <vt:lpstr>Avslutningsvis …:</vt:lpstr>
      <vt:lpstr>Et sømløst tjenestetilbud, sa du …?</vt:lpstr>
      <vt:lpstr>Takk for oppmerksomheten!  </vt:lpstr>
      <vt:lpstr>PowerPoint-presentasjon</vt:lpstr>
      <vt:lpstr>Negativ sosial kontroll –  hvordan utsettes barn og unge på ulike arenaer? </vt:lpstr>
      <vt:lpstr>Introduksjon </vt:lpstr>
      <vt:lpstr>Skal snakke om:</vt:lpstr>
      <vt:lpstr>Hva er negativ sosial kontroll? </vt:lpstr>
      <vt:lpstr>Hva ligger bak negativ sosial kontroll?</vt:lpstr>
      <vt:lpstr>Negativ sosial kontroll i grupper og miljøer</vt:lpstr>
      <vt:lpstr>Negativ sosial kontroll i grupper og miljøer</vt:lpstr>
      <vt:lpstr>Negativ sosial kontroll i grupper og miljøer</vt:lpstr>
      <vt:lpstr>Negativ sosial kontroll digitalt og i sosiale medier</vt:lpstr>
      <vt:lpstr>Negativ sosial kontroll digitalt og i sosiale medier</vt:lpstr>
      <vt:lpstr>Kontroll på flere arenaer</vt:lpstr>
      <vt:lpstr>Konsekvenser for de utsatte</vt:lpstr>
      <vt:lpstr>Implikasjoner for innsatsen mot negativ sosial kontroll</vt:lpstr>
      <vt:lpstr>Takk for meg!</vt:lpstr>
      <vt:lpstr>PowerPoint-presentasjon</vt:lpstr>
      <vt:lpstr>Arbeidsinkludering i kommunal sektor - analyse av i Inn i jobb-satsingen (2020-2024)</vt:lpstr>
      <vt:lpstr>En av de store samfunnsutfordringene...</vt:lpstr>
      <vt:lpstr>Bakgrunn</vt:lpstr>
      <vt:lpstr>Unge i utenforskap</vt:lpstr>
      <vt:lpstr>Hvilket ansvar har kommunene?</vt:lpstr>
      <vt:lpstr>Nullpunktmåling 2020/2021</vt:lpstr>
      <vt:lpstr>Hvilke muligheter finnes?   Resultater fra evaluering (2022-2024)   Kartlegging og casestudier i 14 norske kommuner </vt:lpstr>
      <vt:lpstr>Resultater</vt:lpstr>
      <vt:lpstr>Organisering</vt:lpstr>
      <vt:lpstr>Rekruttering og oppfølging</vt:lpstr>
      <vt:lpstr>Bruk av virkemidler</vt:lpstr>
      <vt:lpstr>Konklusjoner..</vt:lpstr>
      <vt:lpstr>Siste slide!</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Jens Plahte</dc:creator>
  <cp:lastModifiedBy>Ane Fürst Juul</cp:lastModifiedBy>
  <cp:revision>6</cp:revision>
  <dcterms:created xsi:type="dcterms:W3CDTF">2022-03-29T06:57:46Z</dcterms:created>
  <dcterms:modified xsi:type="dcterms:W3CDTF">2024-01-31T22:40:17Z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0x010100B40412D206ABDB4E984CAABB7052D8A5</vt:lpwstr>
  </property>
  <property fmtid="{D5CDD505-2E9C-101B-9397-08002B2CF9AE}" pid="3" name="MediaServiceImageTags">
    <vt:lpwstr/>
  </property>
</Properties>
</file>